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5"/>
  </p:notesMasterIdLst>
  <p:sldIdLst>
    <p:sldId id="258" r:id="rId2"/>
    <p:sldId id="260" r:id="rId3"/>
    <p:sldId id="26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Levinstein" initials="KL" lastIdx="3" clrIdx="0">
    <p:extLst>
      <p:ext uri="{19B8F6BF-5375-455C-9EA6-DF929625EA0E}">
        <p15:presenceInfo xmlns:p15="http://schemas.microsoft.com/office/powerpoint/2012/main" userId="S-1-5-21-1055137022-2029394359-122897573-2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C4"/>
    <a:srgbClr val="F39383"/>
    <a:srgbClr val="ED5D45"/>
    <a:srgbClr val="004E6D"/>
    <a:srgbClr val="EE7522"/>
    <a:srgbClr val="00B0BD"/>
    <a:srgbClr val="0087C1"/>
    <a:srgbClr val="0065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125" autoAdjust="0"/>
  </p:normalViewPr>
  <p:slideViewPr>
    <p:cSldViewPr snapToGrid="0">
      <p:cViewPr varScale="1">
        <p:scale>
          <a:sx n="110" d="100"/>
          <a:sy n="110" d="100"/>
        </p:scale>
        <p:origin x="552" y="108"/>
      </p:cViewPr>
      <p:guideLst/>
    </p:cSldViewPr>
  </p:slideViewPr>
  <p:outlineViewPr>
    <p:cViewPr>
      <p:scale>
        <a:sx n="33" d="100"/>
        <a:sy n="33" d="100"/>
      </p:scale>
      <p:origin x="0" y="-54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Our company doesn’t have an EAF</c:v>
                </c:pt>
                <c:pt idx="1">
                  <c:v>Other</c:v>
                </c:pt>
                <c:pt idx="2">
                  <c:v>Increasing the budget of the EAF</c:v>
                </c:pt>
                <c:pt idx="3">
                  <c:v>Changing timeline for EAF (e.g. faster decisions)</c:v>
                </c:pt>
                <c:pt idx="4">
                  <c:v>Updating the criteria to apply to the EAF</c:v>
                </c:pt>
                <c:pt idx="5">
                  <c:v>Enhancing cross-CSR-HR partnership</c:v>
                </c:pt>
              </c:strCache>
            </c:strRef>
          </c:cat>
          <c:val>
            <c:numRef>
              <c:f>Sheet1!$B$2:$B$7</c:f>
              <c:numCache>
                <c:formatCode>0%</c:formatCode>
                <c:ptCount val="6"/>
                <c:pt idx="0">
                  <c:v>0.46</c:v>
                </c:pt>
                <c:pt idx="1">
                  <c:v>0.1</c:v>
                </c:pt>
                <c:pt idx="2">
                  <c:v>0.08</c:v>
                </c:pt>
                <c:pt idx="3">
                  <c:v>0.05</c:v>
                </c:pt>
                <c:pt idx="4">
                  <c:v>0.21</c:v>
                </c:pt>
                <c:pt idx="5">
                  <c:v>0.1</c:v>
                </c:pt>
              </c:numCache>
            </c:numRef>
          </c:val>
          <c:extLst>
            <c:ext xmlns:c16="http://schemas.microsoft.com/office/drawing/2014/chart" uri="{C3380CC4-5D6E-409C-BE32-E72D297353CC}">
              <c16:uniqueId val="{00000000-99A9-40A5-9953-6657F899173D}"/>
            </c:ext>
          </c:extLst>
        </c:ser>
        <c:dLbls>
          <c:dLblPos val="inEnd"/>
          <c:showLegendKey val="0"/>
          <c:showVal val="1"/>
          <c:showCatName val="0"/>
          <c:showSerName val="0"/>
          <c:showPercent val="0"/>
          <c:showBubbleSize val="0"/>
        </c:dLbls>
        <c:gapWidth val="65"/>
        <c:axId val="153375567"/>
        <c:axId val="253125711"/>
      </c:barChart>
      <c:catAx>
        <c:axId val="15337556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mn-lt"/>
                <a:ea typeface="+mn-ea"/>
                <a:cs typeface="+mn-cs"/>
              </a:defRPr>
            </a:pPr>
            <a:endParaRPr lang="en-US"/>
          </a:p>
        </c:txPr>
        <c:crossAx val="253125711"/>
        <c:crosses val="autoZero"/>
        <c:auto val="1"/>
        <c:lblAlgn val="ctr"/>
        <c:lblOffset val="100"/>
        <c:noMultiLvlLbl val="0"/>
      </c:catAx>
      <c:valAx>
        <c:axId val="25312571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53375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28137-30BE-40A3-A92A-3CB1DCD9BDE3}" type="datetimeFigureOut">
              <a:rPr lang="en-US" smtClean="0"/>
              <a:t>5/10/2020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07B7B-ACE1-4B96-87C1-42E5F1FDD9C6}" type="slidenum">
              <a:rPr lang="en-US" smtClean="0"/>
              <a:t>‹#›</a:t>
            </a:fld>
            <a:endParaRPr lang="en-US" dirty="0"/>
          </a:p>
        </p:txBody>
      </p:sp>
    </p:spTree>
    <p:extLst>
      <p:ext uri="{BB962C8B-B14F-4D97-AF65-F5344CB8AC3E}">
        <p14:creationId xmlns:p14="http://schemas.microsoft.com/office/powerpoint/2010/main" val="20227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2</a:t>
            </a:fld>
            <a:endParaRPr lang="en-US" dirty="0"/>
          </a:p>
        </p:txBody>
      </p:sp>
    </p:spTree>
    <p:extLst>
      <p:ext uri="{BB962C8B-B14F-4D97-AF65-F5344CB8AC3E}">
        <p14:creationId xmlns:p14="http://schemas.microsoft.com/office/powerpoint/2010/main" val="154612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3</a:t>
            </a:fld>
            <a:endParaRPr lang="en-US" dirty="0"/>
          </a:p>
        </p:txBody>
      </p:sp>
    </p:spTree>
    <p:extLst>
      <p:ext uri="{BB962C8B-B14F-4D97-AF65-F5344CB8AC3E}">
        <p14:creationId xmlns:p14="http://schemas.microsoft.com/office/powerpoint/2010/main" val="47428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Tree>
    <p:extLst>
      <p:ext uri="{BB962C8B-B14F-4D97-AF65-F5344CB8AC3E}">
        <p14:creationId xmlns:p14="http://schemas.microsoft.com/office/powerpoint/2010/main" val="144738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45DCEC-87FB-684D-9A72-8CFB89EBBF55}"/>
              </a:ext>
            </a:extLst>
          </p:cNvPr>
          <p:cNvSpPr/>
          <p:nvPr userDrawn="1"/>
        </p:nvSpPr>
        <p:spPr>
          <a:xfrm>
            <a:off x="0" y="0"/>
            <a:ext cx="12192000" cy="5257800"/>
          </a:xfrm>
          <a:prstGeom prst="rect">
            <a:avLst/>
          </a:prstGeom>
          <a:gradFill>
            <a:gsLst>
              <a:gs pos="0">
                <a:schemeClr val="accent1"/>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14" name="Picture 13">
            <a:extLst>
              <a:ext uri="{FF2B5EF4-FFF2-40B4-BE49-F238E27FC236}">
                <a16:creationId xmlns:a16="http://schemas.microsoft.com/office/drawing/2014/main" id="{E451DB59-A8DA-2248-BC08-3A0113F7DF7A}"/>
              </a:ext>
            </a:extLst>
          </p:cNvPr>
          <p:cNvPicPr>
            <a:picLocks noChangeAspect="1"/>
          </p:cNvPicPr>
          <p:nvPr userDrawn="1"/>
        </p:nvPicPr>
        <p:blipFill rotWithShape="1">
          <a:blip r:embed="rId2">
            <a:alphaModFix amt="13000"/>
          </a:blip>
          <a:srcRect l="-2914" t="7786" r="19087" b="6039"/>
          <a:stretch/>
        </p:blipFill>
        <p:spPr>
          <a:xfrm>
            <a:off x="7077401" y="1"/>
            <a:ext cx="5114600" cy="5257800"/>
          </a:xfrm>
          <a:prstGeom prst="rect">
            <a:avLst/>
          </a:prstGeom>
        </p:spPr>
      </p:pic>
      <p:sp>
        <p:nvSpPr>
          <p:cNvPr id="6" name="Slide Number Placeholder 5"/>
          <p:cNvSpPr>
            <a:spLocks noGrp="1"/>
          </p:cNvSpPr>
          <p:nvPr>
            <p:ph type="sldNum" sz="quarter" idx="12"/>
          </p:nvPr>
        </p:nvSpPr>
        <p:spPr>
          <a:xfrm>
            <a:off x="838200" y="6215618"/>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1924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light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E39114-032B-1A4A-89F5-318498FFCD5B}"/>
              </a:ext>
            </a:extLst>
          </p:cNvPr>
          <p:cNvSpPr/>
          <p:nvPr userDrawn="1"/>
        </p:nvSpPr>
        <p:spPr>
          <a:xfrm>
            <a:off x="0" y="0"/>
            <a:ext cx="12192000" cy="6858000"/>
          </a:xfrm>
          <a:prstGeom prst="rect">
            <a:avLst/>
          </a:prstGeom>
          <a:gradFill>
            <a:gsLst>
              <a:gs pos="0">
                <a:schemeClr val="accent1"/>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11" name="Picture 10">
            <a:extLst>
              <a:ext uri="{FF2B5EF4-FFF2-40B4-BE49-F238E27FC236}">
                <a16:creationId xmlns:a16="http://schemas.microsoft.com/office/drawing/2014/main" id="{6D6BCB7E-B8C6-A343-86F6-67DDD0C75733}"/>
              </a:ext>
            </a:extLst>
          </p:cNvPr>
          <p:cNvPicPr>
            <a:picLocks noChangeAspect="1"/>
          </p:cNvPicPr>
          <p:nvPr userDrawn="1"/>
        </p:nvPicPr>
        <p:blipFill rotWithShape="1">
          <a:blip r:embed="rId2">
            <a:alphaModFix amt="13000"/>
          </a:blip>
          <a:srcRect l="-2914" t="7786" r="-4280" b="3574"/>
          <a:stretch/>
        </p:blipFill>
        <p:spPr>
          <a:xfrm>
            <a:off x="1294459" y="-1"/>
            <a:ext cx="8293571" cy="6858001"/>
          </a:xfrm>
          <a:prstGeom prst="rect">
            <a:avLst/>
          </a:prstGeom>
        </p:spPr>
      </p:pic>
      <p:sp>
        <p:nvSpPr>
          <p:cNvPr id="12" name="Slide Number Placeholder 3">
            <a:extLst>
              <a:ext uri="{FF2B5EF4-FFF2-40B4-BE49-F238E27FC236}">
                <a16:creationId xmlns:a16="http://schemas.microsoft.com/office/drawing/2014/main" id="{D9010C78-3816-1343-9AE4-50338095FF53}"/>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FA55E9E2-B210-7247-98A3-2A79BCA1BAC2}"/>
              </a:ext>
            </a:extLst>
          </p:cNvPr>
          <p:cNvPicPr>
            <a:picLocks noChangeAspect="1"/>
          </p:cNvPicPr>
          <p:nvPr userDrawn="1"/>
        </p:nvPicPr>
        <p:blipFill>
          <a:blip r:embed="rId3"/>
          <a:stretch>
            <a:fillRect/>
          </a:stretch>
        </p:blipFill>
        <p:spPr>
          <a:xfrm>
            <a:off x="10367158" y="6026017"/>
            <a:ext cx="1445212" cy="660669"/>
          </a:xfrm>
          <a:prstGeom prst="rect">
            <a:avLst/>
          </a:prstGeom>
        </p:spPr>
      </p:pic>
    </p:spTree>
    <p:extLst>
      <p:ext uri="{BB962C8B-B14F-4D97-AF65-F5344CB8AC3E}">
        <p14:creationId xmlns:p14="http://schemas.microsoft.com/office/powerpoint/2010/main" val="4250364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light blue ble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DD429-A955-BB4A-9299-12C7A613974B}"/>
              </a:ext>
            </a:extLst>
          </p:cNvPr>
          <p:cNvSpPr/>
          <p:nvPr userDrawn="1"/>
        </p:nvSpPr>
        <p:spPr>
          <a:xfrm rot="5400000">
            <a:off x="3687916" y="-1483519"/>
            <a:ext cx="4665476" cy="12041311"/>
          </a:xfrm>
          <a:prstGeom prst="rect">
            <a:avLst/>
          </a:prstGeom>
          <a:gradFill>
            <a:gsLst>
              <a:gs pos="0">
                <a:schemeClr val="accent1">
                  <a:lumMod val="20000"/>
                  <a:lumOff val="80000"/>
                </a:schemeClr>
              </a:gs>
              <a:gs pos="100000">
                <a:schemeClr val="accent1">
                  <a:lumMod val="20000"/>
                  <a:lumOff val="80000"/>
                  <a:alpha val="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7" name="Rectangle 6">
            <a:extLst>
              <a:ext uri="{FF2B5EF4-FFF2-40B4-BE49-F238E27FC236}">
                <a16:creationId xmlns:a16="http://schemas.microsoft.com/office/drawing/2014/main" id="{122DD80B-FA59-D544-8B66-E2A7B95E43AA}"/>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b="0" i="0" dirty="0">
              <a:latin typeface="Open Sans" panose="020B0606030504020204" pitchFamily="34" charset="0"/>
            </a:endParaRPr>
          </a:p>
        </p:txBody>
      </p:sp>
      <p:pic>
        <p:nvPicPr>
          <p:cNvPr id="8" name="Picture 7">
            <a:extLst>
              <a:ext uri="{FF2B5EF4-FFF2-40B4-BE49-F238E27FC236}">
                <a16:creationId xmlns:a16="http://schemas.microsoft.com/office/drawing/2014/main" id="{2BD89CB0-BA7A-4446-BF6E-F775D832FA8F}"/>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716953"/>
            <a:ext cx="10515600" cy="995362"/>
          </a:xfrm>
        </p:spPr>
        <p:txBody>
          <a:bodyPr lIns="0" tIns="0" rIns="0" bIns="0" anchor="b" anchorCtr="0">
            <a:normAutofit/>
          </a:bodyPr>
          <a:lstStyle>
            <a:lvl1pPr marL="0" indent="0">
              <a:spcBef>
                <a:spcPts val="0"/>
              </a:spcBef>
              <a:buNone/>
              <a:defRPr sz="4000" b="0">
                <a:solidFill>
                  <a:schemeClr val="bg1"/>
                </a:solidFill>
              </a:defRPr>
            </a:lvl1pPr>
          </a:lstStyle>
          <a:p>
            <a:pPr lvl="0"/>
            <a:r>
              <a:rPr lang="en-US" dirty="0"/>
              <a:t>Click to edit Master text styles</a:t>
            </a:r>
          </a:p>
        </p:txBody>
      </p:sp>
      <p:sp>
        <p:nvSpPr>
          <p:cNvPr id="10" name="Rectangle 9">
            <a:extLst>
              <a:ext uri="{FF2B5EF4-FFF2-40B4-BE49-F238E27FC236}">
                <a16:creationId xmlns:a16="http://schemas.microsoft.com/office/drawing/2014/main" id="{A22CAF92-D608-9840-87A7-6ADAA42858EF}"/>
              </a:ext>
            </a:extLst>
          </p:cNvPr>
          <p:cNvSpPr/>
          <p:nvPr userDrawn="1"/>
        </p:nvSpPr>
        <p:spPr>
          <a:xfrm>
            <a:off x="0" y="1803460"/>
            <a:ext cx="12192000" cy="403217"/>
          </a:xfrm>
          <a:prstGeom prst="rect">
            <a:avLst/>
          </a:prstGeom>
          <a:gradFill>
            <a:gsLst>
              <a:gs pos="0">
                <a:schemeClr val="accent5"/>
              </a:gs>
              <a:gs pos="100000">
                <a:schemeClr val="accent5">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 name="Text Placeholder 2">
            <a:extLst>
              <a:ext uri="{FF2B5EF4-FFF2-40B4-BE49-F238E27FC236}">
                <a16:creationId xmlns:a16="http://schemas.microsoft.com/office/drawing/2014/main" id="{76A94859-4C6D-CC4C-8C44-7E7F43A9FA4D}"/>
              </a:ext>
            </a:extLst>
          </p:cNvPr>
          <p:cNvSpPr>
            <a:spLocks noGrp="1"/>
          </p:cNvSpPr>
          <p:nvPr>
            <p:ph type="body" sz="quarter" idx="14"/>
          </p:nvPr>
        </p:nvSpPr>
        <p:spPr>
          <a:xfrm>
            <a:off x="688975" y="1803400"/>
            <a:ext cx="10515600" cy="401638"/>
          </a:xfrm>
        </p:spPr>
        <p:txBody>
          <a:bodyPr anchor="ctr" anchorCtr="0">
            <a:noAutofit/>
          </a:bodyPr>
          <a:lstStyle>
            <a:lvl1pPr marL="0" indent="0" algn="ctr">
              <a:buNone/>
              <a:defRPr sz="2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3401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and Content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FA647E-E5D6-EC43-9036-225CCAB58E7A}"/>
              </a:ext>
            </a:extLst>
          </p:cNvPr>
          <p:cNvSpPr/>
          <p:nvPr userDrawn="1"/>
        </p:nvSpPr>
        <p:spPr>
          <a:xfrm>
            <a:off x="0" y="0"/>
            <a:ext cx="12192000" cy="12896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182563"/>
            <a:ext cx="10515600" cy="995362"/>
          </a:xfrm>
        </p:spPr>
        <p:txBody>
          <a:bodyPr lIns="0" tIns="0" rIns="0" bIns="0" anchor="b" anchorCtr="0">
            <a:normAutofit/>
          </a:bodyPr>
          <a:lstStyle>
            <a:lvl1pPr marL="0" indent="0">
              <a:spcBef>
                <a:spcPts val="0"/>
              </a:spcBef>
              <a:buNone/>
              <a:defRPr sz="4000" b="0">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B15F795D-4906-EB43-B5FD-20E485E1F877}"/>
              </a:ext>
            </a:extLst>
          </p:cNvPr>
          <p:cNvPicPr>
            <a:picLocks noChangeAspect="1"/>
          </p:cNvPicPr>
          <p:nvPr userDrawn="1"/>
        </p:nvPicPr>
        <p:blipFill rotWithShape="1">
          <a:blip r:embed="rId2">
            <a:alphaModFix amt="20000"/>
          </a:blip>
          <a:srcRect l="-2914" t="27543" r="-6203" b="26806"/>
          <a:stretch/>
        </p:blipFill>
        <p:spPr>
          <a:xfrm>
            <a:off x="8810863" y="-1"/>
            <a:ext cx="3082557" cy="1289651"/>
          </a:xfrm>
          <a:prstGeom prst="rect">
            <a:avLst/>
          </a:prstGeom>
        </p:spPr>
      </p:pic>
    </p:spTree>
    <p:extLst>
      <p:ext uri="{BB962C8B-B14F-4D97-AF65-F5344CB8AC3E}">
        <p14:creationId xmlns:p14="http://schemas.microsoft.com/office/powerpoint/2010/main" val="669047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and Content light blu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43825"/>
            <a:ext cx="10668000" cy="3657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A7C3643A-5632-DE4A-9709-53D0590C1FD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10" name="Rectangle 9">
            <a:extLst>
              <a:ext uri="{FF2B5EF4-FFF2-40B4-BE49-F238E27FC236}">
                <a16:creationId xmlns:a16="http://schemas.microsoft.com/office/drawing/2014/main" id="{E31EFD5A-171C-E74A-B76F-294AFE417A14}"/>
              </a:ext>
            </a:extLst>
          </p:cNvPr>
          <p:cNvSpPr/>
          <p:nvPr userDrawn="1"/>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2" name="Picture 11">
            <a:extLst>
              <a:ext uri="{FF2B5EF4-FFF2-40B4-BE49-F238E27FC236}">
                <a16:creationId xmlns:a16="http://schemas.microsoft.com/office/drawing/2014/main" id="{BD120F91-4708-1E41-9F59-879EE1D6B682}"/>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
        <p:nvSpPr>
          <p:cNvPr id="13" name="Title 1">
            <a:extLst>
              <a:ext uri="{FF2B5EF4-FFF2-40B4-BE49-F238E27FC236}">
                <a16:creationId xmlns:a16="http://schemas.microsoft.com/office/drawing/2014/main" id="{0E71206F-7092-7F4F-BD22-7033FCFFE826}"/>
              </a:ext>
            </a:extLst>
          </p:cNvPr>
          <p:cNvSpPr>
            <a:spLocks noGrp="1"/>
          </p:cNvSpPr>
          <p:nvPr>
            <p:ph type="title" hasCustomPrompt="1"/>
          </p:nvPr>
        </p:nvSpPr>
        <p:spPr>
          <a:xfrm>
            <a:off x="669159" y="807921"/>
            <a:ext cx="10895659" cy="550863"/>
          </a:xfrm>
        </p:spPr>
        <p:txBody>
          <a:bodyPr>
            <a:noAutofit/>
          </a:bodyPr>
          <a:lstStyle>
            <a:lvl1pPr>
              <a:defRPr sz="4000"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43559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2DD80B-FA59-D544-8B66-E2A7B95E43AA}"/>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b="0" i="0" dirty="0">
              <a:latin typeface="Open Sans" panose="020B0606030504020204" pitchFamily="34" charset="0"/>
            </a:endParaRPr>
          </a:p>
        </p:txBody>
      </p:sp>
      <p:pic>
        <p:nvPicPr>
          <p:cNvPr id="8" name="Picture 7">
            <a:extLst>
              <a:ext uri="{FF2B5EF4-FFF2-40B4-BE49-F238E27FC236}">
                <a16:creationId xmlns:a16="http://schemas.microsoft.com/office/drawing/2014/main" id="{2BD89CB0-BA7A-4446-BF6E-F775D832FA8F}"/>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716953"/>
            <a:ext cx="10515600" cy="995362"/>
          </a:xfrm>
        </p:spPr>
        <p:txBody>
          <a:bodyPr lIns="0" tIns="0" rIns="0" bIns="0" anchor="b" anchorCtr="0">
            <a:normAutofit/>
          </a:bodyPr>
          <a:lstStyle>
            <a:lvl1pPr marL="0" indent="0">
              <a:spcBef>
                <a:spcPts val="0"/>
              </a:spcBef>
              <a:buNone/>
              <a:defRPr sz="40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845897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2400" b="1">
                <a:solidFill>
                  <a:schemeClr val="accent5"/>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solidFill>
                  <a:schemeClr val="accent5"/>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a:extLst>
              <a:ext uri="{FF2B5EF4-FFF2-40B4-BE49-F238E27FC236}">
                <a16:creationId xmlns:a16="http://schemas.microsoft.com/office/drawing/2014/main" id="{1A6730EC-7B9D-C945-A256-0DC2A176BE7F}"/>
              </a:ext>
            </a:extLst>
          </p:cNvPr>
          <p:cNvSpPr>
            <a:spLocks noGrp="1"/>
          </p:cNvSpPr>
          <p:nvPr>
            <p:ph type="sldNum" sz="quarter" idx="10"/>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11" name="Rectangle 10">
            <a:extLst>
              <a:ext uri="{FF2B5EF4-FFF2-40B4-BE49-F238E27FC236}">
                <a16:creationId xmlns:a16="http://schemas.microsoft.com/office/drawing/2014/main" id="{B60EC9FE-52AF-5F44-B4A8-EE3B39094086}"/>
              </a:ext>
            </a:extLst>
          </p:cNvPr>
          <p:cNvSpPr/>
          <p:nvPr userDrawn="1"/>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3" name="Picture 12">
            <a:extLst>
              <a:ext uri="{FF2B5EF4-FFF2-40B4-BE49-F238E27FC236}">
                <a16:creationId xmlns:a16="http://schemas.microsoft.com/office/drawing/2014/main" id="{76132480-F325-4A41-987B-83FB117DE040}"/>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
        <p:nvSpPr>
          <p:cNvPr id="14" name="Title 1">
            <a:extLst>
              <a:ext uri="{FF2B5EF4-FFF2-40B4-BE49-F238E27FC236}">
                <a16:creationId xmlns:a16="http://schemas.microsoft.com/office/drawing/2014/main" id="{B31DD238-9B77-8B45-9DA1-B07952F821A9}"/>
              </a:ext>
            </a:extLst>
          </p:cNvPr>
          <p:cNvSpPr>
            <a:spLocks noGrp="1"/>
          </p:cNvSpPr>
          <p:nvPr>
            <p:ph type="title" hasCustomPrompt="1"/>
          </p:nvPr>
        </p:nvSpPr>
        <p:spPr>
          <a:xfrm>
            <a:off x="669159" y="807921"/>
            <a:ext cx="10895659" cy="550863"/>
          </a:xfrm>
        </p:spPr>
        <p:txBody>
          <a:bodyPr>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30151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Speaker slide light blu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sp>
        <p:nvSpPr>
          <p:cNvPr id="8" name="Rectangle 7">
            <a:extLst>
              <a:ext uri="{FF2B5EF4-FFF2-40B4-BE49-F238E27FC236}">
                <a16:creationId xmlns:a16="http://schemas.microsoft.com/office/drawing/2014/main" id="{B59F9642-EE1C-E84C-A56B-BD8D350F0673}"/>
              </a:ext>
            </a:extLst>
          </p:cNvPr>
          <p:cNvSpPr/>
          <p:nvPr userDrawn="1"/>
        </p:nvSpPr>
        <p:spPr>
          <a:xfrm>
            <a:off x="1010959" y="678230"/>
            <a:ext cx="9968821" cy="4831404"/>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Open Sans" panose="020B0606030504020204" pitchFamily="34" charset="0"/>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2" name="Title 1"/>
          <p:cNvSpPr>
            <a:spLocks noGrp="1"/>
          </p:cNvSpPr>
          <p:nvPr userDrawn="1">
            <p:ph type="title" hasCustomPrompt="1"/>
          </p:nvPr>
        </p:nvSpPr>
        <p:spPr>
          <a:xfrm>
            <a:off x="1489551" y="1301165"/>
            <a:ext cx="9262380"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9" name="Picture Placeholder 3">
            <a:extLst>
              <a:ext uri="{FF2B5EF4-FFF2-40B4-BE49-F238E27FC236}">
                <a16:creationId xmlns:a16="http://schemas.microsoft.com/office/drawing/2014/main" id="{9630F279-F19E-7643-B6AD-8EB19456DD5B}"/>
              </a:ext>
            </a:extLst>
          </p:cNvPr>
          <p:cNvSpPr>
            <a:spLocks noGrp="1"/>
          </p:cNvSpPr>
          <p:nvPr>
            <p:ph type="pic" sz="quarter" idx="45"/>
          </p:nvPr>
        </p:nvSpPr>
        <p:spPr>
          <a:xfrm>
            <a:off x="3069368" y="2637113"/>
            <a:ext cx="2239825" cy="2239825"/>
          </a:xfrm>
          <a:prstGeom prst="ellipse">
            <a:avLst/>
          </a:prstGeom>
          <a:solidFill>
            <a:schemeClr val="bg1">
              <a:lumMod val="95000"/>
            </a:schemeClr>
          </a:solidFill>
          <a:ln w="3175">
            <a:solidFill>
              <a:schemeClr val="bg1">
                <a:lumMod val="50000"/>
                <a:alpha val="40000"/>
              </a:schemeClr>
            </a:solidFill>
          </a:ln>
          <a:effectLst>
            <a:outerShdw dist="762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13" name="Content Placeholder 13">
            <a:extLst>
              <a:ext uri="{FF2B5EF4-FFF2-40B4-BE49-F238E27FC236}">
                <a16:creationId xmlns:a16="http://schemas.microsoft.com/office/drawing/2014/main" id="{2DC19BE6-83C5-6B47-A4F5-ED28AAB8978D}"/>
              </a:ext>
            </a:extLst>
          </p:cNvPr>
          <p:cNvSpPr>
            <a:spLocks noGrp="1"/>
          </p:cNvSpPr>
          <p:nvPr>
            <p:ph sz="quarter" idx="49" hasCustomPrompt="1"/>
          </p:nvPr>
        </p:nvSpPr>
        <p:spPr>
          <a:xfrm>
            <a:off x="5515793" y="3141234"/>
            <a:ext cx="3787235" cy="1511132"/>
          </a:xfrm>
        </p:spPr>
        <p:txBody>
          <a:bodyPr>
            <a:normAutofit/>
          </a:bodyPr>
          <a:lstStyle>
            <a:lvl1pPr marL="0" indent="0" algn="l">
              <a:lnSpc>
                <a:spcPct val="80000"/>
              </a:lnSpc>
              <a:spcBef>
                <a:spcPts val="0"/>
              </a:spcBef>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l">
              <a:lnSpc>
                <a:spcPct val="90000"/>
              </a:lnSpc>
              <a:spcBef>
                <a:spcPts val="800"/>
              </a:spcBef>
              <a:spcAft>
                <a:spcPts val="0"/>
              </a:spcAft>
              <a:buFont typeface="Arial" panose="020B0604020202020204" pitchFamily="34" charset="0"/>
              <a:buNone/>
              <a:defRPr sz="2133" i="1"/>
            </a:lvl2pPr>
            <a:lvl3pPr marL="0" indent="0" algn="l">
              <a:spcBef>
                <a:spcPts val="400"/>
              </a:spcBef>
              <a:buNone/>
              <a:defRPr sz="2133"/>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2497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 slide - vertical - dark blu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3120984" cy="6858000"/>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8" name="Picture 7">
            <a:extLst>
              <a:ext uri="{FF2B5EF4-FFF2-40B4-BE49-F238E27FC236}">
                <a16:creationId xmlns:a16="http://schemas.microsoft.com/office/drawing/2014/main" id="{DDC8C5D3-DE8C-1248-91B4-C07EE06D1556}"/>
              </a:ext>
            </a:extLst>
          </p:cNvPr>
          <p:cNvPicPr>
            <a:picLocks noChangeAspect="1"/>
          </p:cNvPicPr>
          <p:nvPr userDrawn="1"/>
        </p:nvPicPr>
        <p:blipFill rotWithShape="1">
          <a:blip r:embed="rId2">
            <a:alphaModFix amt="15000"/>
          </a:blip>
          <a:srcRect l="12217" r="42408"/>
          <a:stretch/>
        </p:blipFill>
        <p:spPr>
          <a:xfrm>
            <a:off x="9237" y="0"/>
            <a:ext cx="3111747" cy="6858000"/>
          </a:xfrm>
          <a:prstGeom prst="rect">
            <a:avLst/>
          </a:prstGeom>
          <a:effectLst/>
        </p:spPr>
      </p:pic>
      <p:sp>
        <p:nvSpPr>
          <p:cNvPr id="13" name="Slide Number Placeholder 3">
            <a:extLst>
              <a:ext uri="{FF2B5EF4-FFF2-40B4-BE49-F238E27FC236}">
                <a16:creationId xmlns:a16="http://schemas.microsoft.com/office/drawing/2014/main" id="{63A53A42-F4D8-3A49-90D4-4500E96556E5}"/>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3" name="Content Placeholder 2">
            <a:extLst>
              <a:ext uri="{FF2B5EF4-FFF2-40B4-BE49-F238E27FC236}">
                <a16:creationId xmlns:a16="http://schemas.microsoft.com/office/drawing/2014/main" id="{4A011888-E82D-4C4B-B9EA-0D23D8693C98}"/>
              </a:ext>
            </a:extLst>
          </p:cNvPr>
          <p:cNvSpPr>
            <a:spLocks noGrp="1"/>
          </p:cNvSpPr>
          <p:nvPr>
            <p:ph sz="quarter" idx="10"/>
          </p:nvPr>
        </p:nvSpPr>
        <p:spPr>
          <a:xfrm>
            <a:off x="3575050" y="1590675"/>
            <a:ext cx="80391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373F2F5E-0BC2-EF4B-ADF3-0E2A83B59AD3}"/>
              </a:ext>
            </a:extLst>
          </p:cNvPr>
          <p:cNvSpPr>
            <a:spLocks noGrp="1"/>
          </p:cNvSpPr>
          <p:nvPr>
            <p:ph type="body" sz="quarter" idx="11"/>
          </p:nvPr>
        </p:nvSpPr>
        <p:spPr>
          <a:xfrm>
            <a:off x="3575050" y="628650"/>
            <a:ext cx="8039100" cy="831850"/>
          </a:xfrm>
        </p:spPr>
        <p:txBody>
          <a:bodyPr>
            <a:normAutofit/>
          </a:bodyPr>
          <a:lstStyle>
            <a:lvl1pPr marL="0" indent="0">
              <a:buNone/>
              <a:defRPr sz="4000">
                <a:solidFill>
                  <a:schemeClr val="accent5"/>
                </a:solidFill>
              </a:defRPr>
            </a:lvl1pPr>
          </a:lstStyle>
          <a:p>
            <a:pPr lvl="0"/>
            <a:r>
              <a:rPr lang="en-US" dirty="0"/>
              <a:t>Click to edit Master text styles</a:t>
            </a:r>
          </a:p>
        </p:txBody>
      </p:sp>
    </p:spTree>
    <p:extLst>
      <p:ext uri="{BB962C8B-B14F-4D97-AF65-F5344CB8AC3E}">
        <p14:creationId xmlns:p14="http://schemas.microsoft.com/office/powerpoint/2010/main" val="123195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BB25E0-0D8A-F847-A3DB-7544B2520FBF}"/>
              </a:ext>
            </a:extLst>
          </p:cNvPr>
          <p:cNvSpPr/>
          <p:nvPr userDrawn="1"/>
        </p:nvSpPr>
        <p:spPr>
          <a:xfrm>
            <a:off x="0" y="0"/>
            <a:ext cx="12192000" cy="52578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14" name="Picture 13">
            <a:extLst>
              <a:ext uri="{FF2B5EF4-FFF2-40B4-BE49-F238E27FC236}">
                <a16:creationId xmlns:a16="http://schemas.microsoft.com/office/drawing/2014/main" id="{E451DB59-A8DA-2248-BC08-3A0113F7DF7A}"/>
              </a:ext>
            </a:extLst>
          </p:cNvPr>
          <p:cNvPicPr>
            <a:picLocks noChangeAspect="1"/>
          </p:cNvPicPr>
          <p:nvPr userDrawn="1"/>
        </p:nvPicPr>
        <p:blipFill rotWithShape="1">
          <a:blip r:embed="rId2">
            <a:biLevel thresh="25000"/>
            <a:alphaModFix amt="13000"/>
          </a:blip>
          <a:srcRect l="-2914" t="7786" r="19087" b="6039"/>
          <a:stretch/>
        </p:blipFill>
        <p:spPr>
          <a:xfrm>
            <a:off x="7077400" y="0"/>
            <a:ext cx="5114600" cy="5257800"/>
          </a:xfrm>
          <a:prstGeom prst="rect">
            <a:avLst/>
          </a:prstGeom>
        </p:spPr>
      </p:pic>
      <p:sp>
        <p:nvSpPr>
          <p:cNvPr id="6" name="Slide Number Placeholder 5"/>
          <p:cNvSpPr>
            <a:spLocks noGrp="1"/>
          </p:cNvSpPr>
          <p:nvPr>
            <p:ph type="sldNum" sz="quarter" idx="12"/>
          </p:nvPr>
        </p:nvSpPr>
        <p:spPr>
          <a:xfrm>
            <a:off x="838200" y="6215618"/>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2976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A324DF-5A29-7144-A401-C9AFFB791D7E}"/>
              </a:ext>
            </a:extLst>
          </p:cNvPr>
          <p:cNvSpPr/>
          <p:nvPr userDrawn="1"/>
        </p:nvSpPr>
        <p:spPr>
          <a:xfrm>
            <a:off x="0" y="0"/>
            <a:ext cx="12192000" cy="5257800"/>
          </a:xfrm>
          <a:prstGeom prst="rect">
            <a:avLst/>
          </a:prstGeom>
          <a:gradFill flip="none" rotWithShape="1">
            <a:gsLst>
              <a:gs pos="0">
                <a:schemeClr val="accent5"/>
              </a:gs>
              <a:gs pos="100000">
                <a:schemeClr val="accent5">
                  <a:lumMod val="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11" name="Picture 10">
            <a:extLst>
              <a:ext uri="{FF2B5EF4-FFF2-40B4-BE49-F238E27FC236}">
                <a16:creationId xmlns:a16="http://schemas.microsoft.com/office/drawing/2014/main" id="{96711512-9DA0-FE47-8A0E-F71952875DFE}"/>
              </a:ext>
            </a:extLst>
          </p:cNvPr>
          <p:cNvPicPr>
            <a:picLocks noChangeAspect="1"/>
          </p:cNvPicPr>
          <p:nvPr userDrawn="1"/>
        </p:nvPicPr>
        <p:blipFill rotWithShape="1">
          <a:blip r:embed="rId2">
            <a:alphaModFix amt="20000"/>
          </a:blip>
          <a:srcRect t="7543" r="19339" b="6822"/>
          <a:stretch/>
        </p:blipFill>
        <p:spPr>
          <a:xfrm>
            <a:off x="7233920" y="-6002"/>
            <a:ext cx="4958080" cy="5263802"/>
          </a:xfrm>
          <a:prstGeom prst="rect">
            <a:avLst/>
          </a:prstGeom>
        </p:spPr>
      </p:pic>
      <p:sp>
        <p:nvSpPr>
          <p:cNvPr id="6" name="Slide Number Placeholder 5"/>
          <p:cNvSpPr>
            <a:spLocks noGrp="1"/>
          </p:cNvSpPr>
          <p:nvPr>
            <p:ph type="sldNum" sz="quarter" idx="12"/>
          </p:nvPr>
        </p:nvSpPr>
        <p:spPr>
          <a:xfrm>
            <a:off x="0" y="6492875"/>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4626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and Content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FA647E-E5D6-EC43-9036-225CCAB58E7A}"/>
              </a:ext>
            </a:extLst>
          </p:cNvPr>
          <p:cNvSpPr/>
          <p:nvPr userDrawn="1"/>
        </p:nvSpPr>
        <p:spPr>
          <a:xfrm>
            <a:off x="0" y="0"/>
            <a:ext cx="12192000" cy="128965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182563"/>
            <a:ext cx="10515600" cy="995362"/>
          </a:xfrm>
        </p:spPr>
        <p:txBody>
          <a:bodyPr lIns="0" tIns="0" rIns="0" bIns="0" anchor="b" anchorCtr="0">
            <a:normAutofit/>
          </a:bodyPr>
          <a:lstStyle>
            <a:lvl1pPr marL="0" indent="0">
              <a:spcBef>
                <a:spcPts val="0"/>
              </a:spcBef>
              <a:buNone/>
              <a:defRPr sz="4000" b="1">
                <a:solidFill>
                  <a:schemeClr val="bg1"/>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1EA980EB-24A3-714C-BE41-E54BB35579FF}"/>
              </a:ext>
            </a:extLst>
          </p:cNvPr>
          <p:cNvPicPr>
            <a:picLocks noChangeAspect="1"/>
          </p:cNvPicPr>
          <p:nvPr userDrawn="1"/>
        </p:nvPicPr>
        <p:blipFill rotWithShape="1">
          <a:blip r:embed="rId2">
            <a:alphaModFix amt="20000"/>
            <a:biLevel thresh="25000"/>
          </a:blip>
          <a:srcRect l="-2914" t="27543" r="-6203" b="26806"/>
          <a:stretch/>
        </p:blipFill>
        <p:spPr>
          <a:xfrm>
            <a:off x="8810863" y="-1"/>
            <a:ext cx="3082557" cy="1289651"/>
          </a:xfrm>
          <a:prstGeom prst="rect">
            <a:avLst/>
          </a:prstGeom>
        </p:spPr>
      </p:pic>
    </p:spTree>
    <p:extLst>
      <p:ext uri="{BB962C8B-B14F-4D97-AF65-F5344CB8AC3E}">
        <p14:creationId xmlns:p14="http://schemas.microsoft.com/office/powerpoint/2010/main" val="1127417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BB25E0-0D8A-F847-A3DB-7544B2520FBF}"/>
              </a:ext>
            </a:extLst>
          </p:cNvPr>
          <p:cNvSpPr/>
          <p:nvPr userDrawn="1"/>
        </p:nvSpPr>
        <p:spPr>
          <a:xfrm>
            <a:off x="0" y="0"/>
            <a:ext cx="12192000" cy="52578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14" name="Picture 13">
            <a:extLst>
              <a:ext uri="{FF2B5EF4-FFF2-40B4-BE49-F238E27FC236}">
                <a16:creationId xmlns:a16="http://schemas.microsoft.com/office/drawing/2014/main" id="{E451DB59-A8DA-2248-BC08-3A0113F7DF7A}"/>
              </a:ext>
            </a:extLst>
          </p:cNvPr>
          <p:cNvPicPr>
            <a:picLocks noChangeAspect="1"/>
          </p:cNvPicPr>
          <p:nvPr userDrawn="1"/>
        </p:nvPicPr>
        <p:blipFill rotWithShape="1">
          <a:blip r:embed="rId2">
            <a:biLevel thresh="25000"/>
            <a:alphaModFix amt="13000"/>
          </a:blip>
          <a:srcRect l="-2914" t="7786" r="19087" b="6039"/>
          <a:stretch/>
        </p:blipFill>
        <p:spPr>
          <a:xfrm>
            <a:off x="7077400" y="0"/>
            <a:ext cx="5114600" cy="5257800"/>
          </a:xfrm>
          <a:prstGeom prst="rect">
            <a:avLst/>
          </a:prstGeom>
        </p:spPr>
      </p:pic>
      <p:sp>
        <p:nvSpPr>
          <p:cNvPr id="6" name="Slide Number Placeholder 5"/>
          <p:cNvSpPr>
            <a:spLocks noGrp="1"/>
          </p:cNvSpPr>
          <p:nvPr>
            <p:ph type="sldNum" sz="quarter" idx="12"/>
          </p:nvPr>
        </p:nvSpPr>
        <p:spPr>
          <a:xfrm>
            <a:off x="838200" y="6215618"/>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4857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and Content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FA647E-E5D6-EC43-9036-225CCAB58E7A}"/>
              </a:ext>
            </a:extLst>
          </p:cNvPr>
          <p:cNvSpPr/>
          <p:nvPr userDrawn="1"/>
        </p:nvSpPr>
        <p:spPr>
          <a:xfrm>
            <a:off x="0" y="0"/>
            <a:ext cx="12192000" cy="128965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182563"/>
            <a:ext cx="10515600" cy="995362"/>
          </a:xfrm>
        </p:spPr>
        <p:txBody>
          <a:bodyPr lIns="0" tIns="0" rIns="0" bIns="0" anchor="b" anchorCtr="0">
            <a:normAutofit/>
          </a:bodyPr>
          <a:lstStyle>
            <a:lvl1pPr marL="0" indent="0">
              <a:spcBef>
                <a:spcPts val="0"/>
              </a:spcBef>
              <a:buNone/>
              <a:defRPr sz="4000" b="1">
                <a:solidFill>
                  <a:schemeClr val="bg1"/>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1EA980EB-24A3-714C-BE41-E54BB35579FF}"/>
              </a:ext>
            </a:extLst>
          </p:cNvPr>
          <p:cNvPicPr>
            <a:picLocks noChangeAspect="1"/>
          </p:cNvPicPr>
          <p:nvPr userDrawn="1"/>
        </p:nvPicPr>
        <p:blipFill rotWithShape="1">
          <a:blip r:embed="rId2">
            <a:alphaModFix amt="20000"/>
            <a:biLevel thresh="25000"/>
          </a:blip>
          <a:srcRect l="-2914" t="27543" r="-6203" b="26806"/>
          <a:stretch/>
        </p:blipFill>
        <p:spPr>
          <a:xfrm>
            <a:off x="8810863" y="-1"/>
            <a:ext cx="3082557" cy="1289651"/>
          </a:xfrm>
          <a:prstGeom prst="rect">
            <a:avLst/>
          </a:prstGeom>
        </p:spPr>
      </p:pic>
    </p:spTree>
    <p:extLst>
      <p:ext uri="{BB962C8B-B14F-4D97-AF65-F5344CB8AC3E}">
        <p14:creationId xmlns:p14="http://schemas.microsoft.com/office/powerpoint/2010/main" val="221417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7F3305-0216-7943-82AD-67ABDB57325A}"/>
              </a:ext>
            </a:extLst>
          </p:cNvPr>
          <p:cNvSpPr/>
          <p:nvPr userDrawn="1"/>
        </p:nvSpPr>
        <p:spPr>
          <a:xfrm>
            <a:off x="0" y="0"/>
            <a:ext cx="12192000" cy="6858000"/>
          </a:xfrm>
          <a:prstGeom prst="rect">
            <a:avLst/>
          </a:prstGeom>
          <a:gradFill flip="none" rotWithShape="1">
            <a:gsLst>
              <a:gs pos="0">
                <a:schemeClr val="accent5"/>
              </a:gs>
              <a:gs pos="100000">
                <a:schemeClr val="accent5">
                  <a:lumMod val="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12" name="Slide Number Placeholder 3">
            <a:extLst>
              <a:ext uri="{FF2B5EF4-FFF2-40B4-BE49-F238E27FC236}">
                <a16:creationId xmlns:a16="http://schemas.microsoft.com/office/drawing/2014/main" id="{D9010C78-3816-1343-9AE4-50338095FF53}"/>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13" name="Picture 12">
            <a:extLst>
              <a:ext uri="{FF2B5EF4-FFF2-40B4-BE49-F238E27FC236}">
                <a16:creationId xmlns:a16="http://schemas.microsoft.com/office/drawing/2014/main" id="{4A658044-FED4-D547-89B4-C98F5C56EFBA}"/>
              </a:ext>
            </a:extLst>
          </p:cNvPr>
          <p:cNvPicPr>
            <a:picLocks noChangeAspect="1"/>
          </p:cNvPicPr>
          <p:nvPr userDrawn="1"/>
        </p:nvPicPr>
        <p:blipFill>
          <a:blip r:embed="rId2">
            <a:alphaModFix amt="20000"/>
          </a:blip>
          <a:stretch>
            <a:fillRect/>
          </a:stretch>
        </p:blipFill>
        <p:spPr>
          <a:xfrm>
            <a:off x="0" y="0"/>
            <a:ext cx="6858000" cy="6858000"/>
          </a:xfrm>
          <a:prstGeom prst="rect">
            <a:avLst/>
          </a:prstGeom>
        </p:spPr>
      </p:pic>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FA55E9E2-B210-7247-98A3-2A79BCA1BAC2}"/>
              </a:ext>
            </a:extLst>
          </p:cNvPr>
          <p:cNvPicPr>
            <a:picLocks noChangeAspect="1"/>
          </p:cNvPicPr>
          <p:nvPr userDrawn="1"/>
        </p:nvPicPr>
        <p:blipFill>
          <a:blip r:embed="rId3"/>
          <a:stretch>
            <a:fillRect/>
          </a:stretch>
        </p:blipFill>
        <p:spPr>
          <a:xfrm>
            <a:off x="10367158" y="6026017"/>
            <a:ext cx="1445212" cy="660669"/>
          </a:xfrm>
          <a:prstGeom prst="rect">
            <a:avLst/>
          </a:prstGeom>
        </p:spPr>
      </p:pic>
    </p:spTree>
    <p:extLst>
      <p:ext uri="{BB962C8B-B14F-4D97-AF65-F5344CB8AC3E}">
        <p14:creationId xmlns:p14="http://schemas.microsoft.com/office/powerpoint/2010/main" val="297464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slide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E7DC4B-B2D4-9049-A802-C14E0851C804}"/>
              </a:ext>
            </a:extLst>
          </p:cNvPr>
          <p:cNvSpPr/>
          <p:nvPr userDrawn="1"/>
        </p:nvSpPr>
        <p:spPr>
          <a:xfrm rot="10800000">
            <a:off x="2" y="-5856"/>
            <a:ext cx="12191999" cy="1289651"/>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0" y="6492874"/>
            <a:ext cx="2743200" cy="365125"/>
          </a:xfrm>
        </p:spPr>
        <p:txBody>
          <a:bodyPr/>
          <a:lstStyle/>
          <a:p>
            <a:fld id="{5585C4EF-D8B5-47EE-B68C-7BB87C7B3387}" type="slidenum">
              <a:rPr lang="en-US" smtClean="0"/>
              <a:pPr/>
              <a:t>‹#›</a:t>
            </a:fld>
            <a:endParaRPr lang="en-US" dirty="0"/>
          </a:p>
        </p:txBody>
      </p:sp>
      <p:pic>
        <p:nvPicPr>
          <p:cNvPr id="8" name="Picture 7">
            <a:extLst>
              <a:ext uri="{FF2B5EF4-FFF2-40B4-BE49-F238E27FC236}">
                <a16:creationId xmlns:a16="http://schemas.microsoft.com/office/drawing/2014/main" id="{C83930AC-8DFF-6147-86E9-A6248E3C8F33}"/>
              </a:ext>
            </a:extLst>
          </p:cNvPr>
          <p:cNvPicPr>
            <a:picLocks noChangeAspect="1"/>
          </p:cNvPicPr>
          <p:nvPr userDrawn="1"/>
        </p:nvPicPr>
        <p:blipFill rotWithShape="1">
          <a:blip r:embed="rId2">
            <a:alphaModFix amt="30000"/>
          </a:blip>
          <a:srcRect t="27942" r="-2289" b="26559"/>
          <a:stretch/>
        </p:blipFill>
        <p:spPr>
          <a:xfrm>
            <a:off x="8896864" y="-1"/>
            <a:ext cx="2899394" cy="1289651"/>
          </a:xfrm>
          <a:prstGeom prst="rect">
            <a:avLst/>
          </a:prstGeom>
        </p:spPr>
      </p:pic>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182563"/>
            <a:ext cx="10515600" cy="995362"/>
          </a:xfrm>
        </p:spPr>
        <p:txBody>
          <a:bodyPr lIns="0" tIns="0" rIns="0" bIns="0" anchor="b" anchorCtr="0">
            <a:normAutofit/>
          </a:bodyPr>
          <a:lstStyle>
            <a:lvl1pPr marL="0" indent="0">
              <a:spcBef>
                <a:spcPts val="0"/>
              </a:spcBef>
              <a:buNone/>
              <a:defRPr sz="40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62208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dark blu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97D4D5-DDC2-0248-A092-636D5B4C86A6}"/>
              </a:ext>
            </a:extLst>
          </p:cNvPr>
          <p:cNvSpPr/>
          <p:nvPr userDrawn="1"/>
        </p:nvSpPr>
        <p:spPr>
          <a:xfrm>
            <a:off x="2" y="-5856"/>
            <a:ext cx="12191999" cy="1594814"/>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1" name="Picture 10">
            <a:extLst>
              <a:ext uri="{FF2B5EF4-FFF2-40B4-BE49-F238E27FC236}">
                <a16:creationId xmlns:a16="http://schemas.microsoft.com/office/drawing/2014/main" id="{20ED11E7-82C6-F64D-921F-DE3AC18F4950}"/>
              </a:ext>
            </a:extLst>
          </p:cNvPr>
          <p:cNvPicPr>
            <a:picLocks noChangeAspect="1"/>
          </p:cNvPicPr>
          <p:nvPr userDrawn="1"/>
        </p:nvPicPr>
        <p:blipFill rotWithShape="1">
          <a:blip r:embed="rId2">
            <a:alphaModFix amt="20000"/>
          </a:blip>
          <a:srcRect t="16311" b="38579"/>
          <a:stretch/>
        </p:blipFill>
        <p:spPr>
          <a:xfrm>
            <a:off x="28099" y="-5856"/>
            <a:ext cx="3535423" cy="1594814"/>
          </a:xfrm>
          <a:prstGeom prst="rect">
            <a:avLst/>
          </a:prstGeom>
        </p:spPr>
      </p:pic>
      <p:sp>
        <p:nvSpPr>
          <p:cNvPr id="3" name="Content Placeholder 2"/>
          <p:cNvSpPr>
            <a:spLocks noGrp="1"/>
          </p:cNvSpPr>
          <p:nvPr>
            <p:ph idx="1"/>
          </p:nvPr>
        </p:nvSpPr>
        <p:spPr>
          <a:xfrm>
            <a:off x="914400" y="2143825"/>
            <a:ext cx="10668000" cy="3657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A7C3643A-5632-DE4A-9709-53D0590C1FD2}"/>
              </a:ext>
            </a:extLst>
          </p:cNvPr>
          <p:cNvSpPr>
            <a:spLocks noGrp="1"/>
          </p:cNvSpPr>
          <p:nvPr>
            <p:ph type="sldNum" sz="quarter" idx="4"/>
          </p:nvPr>
        </p:nvSpPr>
        <p:spPr>
          <a:xfrm>
            <a:off x="-7346" y="6498123"/>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13" name="Title 1">
            <a:extLst>
              <a:ext uri="{FF2B5EF4-FFF2-40B4-BE49-F238E27FC236}">
                <a16:creationId xmlns:a16="http://schemas.microsoft.com/office/drawing/2014/main" id="{0E71206F-7092-7F4F-BD22-7033FCFFE826}"/>
              </a:ext>
            </a:extLst>
          </p:cNvPr>
          <p:cNvSpPr>
            <a:spLocks noGrp="1"/>
          </p:cNvSpPr>
          <p:nvPr>
            <p:ph type="title" hasCustomPrompt="1"/>
          </p:nvPr>
        </p:nvSpPr>
        <p:spPr>
          <a:xfrm>
            <a:off x="669159" y="807921"/>
            <a:ext cx="10895659" cy="550863"/>
          </a:xfrm>
        </p:spPr>
        <p:txBody>
          <a:bodyPr>
            <a:noAutofit/>
          </a:bodyPr>
          <a:lstStyle>
            <a:lvl1pPr>
              <a:defRPr sz="4000"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52946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slide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B003E1-02D4-594F-AA25-6DDE2AA2D2F4}"/>
              </a:ext>
            </a:extLst>
          </p:cNvPr>
          <p:cNvSpPr/>
          <p:nvPr userDrawn="1"/>
        </p:nvSpPr>
        <p:spPr>
          <a:xfrm>
            <a:off x="2" y="-5857"/>
            <a:ext cx="12191999" cy="2178417"/>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0" name="Picture 9">
            <a:extLst>
              <a:ext uri="{FF2B5EF4-FFF2-40B4-BE49-F238E27FC236}">
                <a16:creationId xmlns:a16="http://schemas.microsoft.com/office/drawing/2014/main" id="{6ED082BD-71B4-F84A-8A64-ED97B0EA60D5}"/>
              </a:ext>
            </a:extLst>
          </p:cNvPr>
          <p:cNvPicPr>
            <a:picLocks noChangeAspect="1"/>
          </p:cNvPicPr>
          <p:nvPr userDrawn="1"/>
        </p:nvPicPr>
        <p:blipFill rotWithShape="1">
          <a:blip r:embed="rId2">
            <a:alphaModFix amt="20000"/>
          </a:blip>
          <a:srcRect t="16311" b="22072"/>
          <a:stretch/>
        </p:blipFill>
        <p:spPr>
          <a:xfrm>
            <a:off x="28099" y="-5857"/>
            <a:ext cx="3535423" cy="2178417"/>
          </a:xfrm>
          <a:prstGeom prst="rect">
            <a:avLst/>
          </a:prstGeom>
        </p:spPr>
      </p:pic>
      <p:sp>
        <p:nvSpPr>
          <p:cNvPr id="6" name="Slide Number Placeholder 5"/>
          <p:cNvSpPr>
            <a:spLocks noGrp="1"/>
          </p:cNvSpPr>
          <p:nvPr>
            <p:ph type="sldNum" sz="quarter" idx="12"/>
          </p:nvPr>
        </p:nvSpPr>
        <p:spPr>
          <a:xfrm>
            <a:off x="0" y="6492875"/>
            <a:ext cx="2743200" cy="365125"/>
          </a:xfrm>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716953"/>
            <a:ext cx="10515600" cy="995362"/>
          </a:xfrm>
        </p:spPr>
        <p:txBody>
          <a:bodyPr lIns="0" tIns="0" rIns="0" bIns="0" anchor="b" anchorCtr="0">
            <a:normAutofit/>
          </a:bodyPr>
          <a:lstStyle>
            <a:lvl1pPr marL="0" indent="0">
              <a:spcBef>
                <a:spcPts val="0"/>
              </a:spcBef>
              <a:buNone/>
              <a:defRPr sz="40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27723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 slide - vertical - dark blu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11888-E82D-4C4B-B9EA-0D23D8693C98}"/>
              </a:ext>
            </a:extLst>
          </p:cNvPr>
          <p:cNvSpPr>
            <a:spLocks noGrp="1"/>
          </p:cNvSpPr>
          <p:nvPr>
            <p:ph sz="quarter" idx="10"/>
          </p:nvPr>
        </p:nvSpPr>
        <p:spPr>
          <a:xfrm>
            <a:off x="3575050" y="1590675"/>
            <a:ext cx="80391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373F2F5E-0BC2-EF4B-ADF3-0E2A83B59AD3}"/>
              </a:ext>
            </a:extLst>
          </p:cNvPr>
          <p:cNvSpPr>
            <a:spLocks noGrp="1"/>
          </p:cNvSpPr>
          <p:nvPr>
            <p:ph type="body" sz="quarter" idx="11"/>
          </p:nvPr>
        </p:nvSpPr>
        <p:spPr>
          <a:xfrm>
            <a:off x="3575050" y="628650"/>
            <a:ext cx="8039100" cy="831850"/>
          </a:xfrm>
        </p:spPr>
        <p:txBody>
          <a:bodyPr>
            <a:normAutofit/>
          </a:bodyPr>
          <a:lstStyle>
            <a:lvl1pPr marL="0" indent="0">
              <a:buNone/>
              <a:defRPr sz="4000">
                <a:solidFill>
                  <a:schemeClr val="accent5"/>
                </a:solidFill>
              </a:defRPr>
            </a:lvl1pPr>
          </a:lstStyle>
          <a:p>
            <a:pPr lvl="0"/>
            <a:r>
              <a:rPr lang="en-US" dirty="0"/>
              <a:t>Click to edit Master text styles</a:t>
            </a:r>
          </a:p>
        </p:txBody>
      </p:sp>
      <p:sp>
        <p:nvSpPr>
          <p:cNvPr id="7" name="Rectangle 6">
            <a:extLst>
              <a:ext uri="{FF2B5EF4-FFF2-40B4-BE49-F238E27FC236}">
                <a16:creationId xmlns:a16="http://schemas.microsoft.com/office/drawing/2014/main" id="{B8094A12-4FC2-064F-8507-4F9D9250BEA1}"/>
              </a:ext>
            </a:extLst>
          </p:cNvPr>
          <p:cNvSpPr/>
          <p:nvPr userDrawn="1"/>
        </p:nvSpPr>
        <p:spPr>
          <a:xfrm>
            <a:off x="0" y="0"/>
            <a:ext cx="3120984" cy="6858000"/>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9" name="Slide Number Placeholder 3">
            <a:extLst>
              <a:ext uri="{FF2B5EF4-FFF2-40B4-BE49-F238E27FC236}">
                <a16:creationId xmlns:a16="http://schemas.microsoft.com/office/drawing/2014/main" id="{E91A6032-8BCF-E946-AE26-219F5917975D}"/>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10" name="Picture 9">
            <a:extLst>
              <a:ext uri="{FF2B5EF4-FFF2-40B4-BE49-F238E27FC236}">
                <a16:creationId xmlns:a16="http://schemas.microsoft.com/office/drawing/2014/main" id="{EC076F5A-1FDA-6E43-AC54-67DB04EE0AB7}"/>
              </a:ext>
            </a:extLst>
          </p:cNvPr>
          <p:cNvPicPr>
            <a:picLocks noChangeAspect="1"/>
          </p:cNvPicPr>
          <p:nvPr userDrawn="1"/>
        </p:nvPicPr>
        <p:blipFill rotWithShape="1">
          <a:blip r:embed="rId2">
            <a:alphaModFix amt="20000"/>
          </a:blip>
          <a:srcRect l="11111" r="43380"/>
          <a:stretch/>
        </p:blipFill>
        <p:spPr>
          <a:xfrm>
            <a:off x="0" y="0"/>
            <a:ext cx="3120984" cy="6858000"/>
          </a:xfrm>
          <a:prstGeom prst="rect">
            <a:avLst/>
          </a:prstGeom>
        </p:spPr>
      </p:pic>
    </p:spTree>
    <p:extLst>
      <p:ext uri="{BB962C8B-B14F-4D97-AF65-F5344CB8AC3E}">
        <p14:creationId xmlns:p14="http://schemas.microsoft.com/office/powerpoint/2010/main" val="9897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peaker Pane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106C795-894F-5A4C-8C4D-830ED29957E6}"/>
              </a:ext>
            </a:extLst>
          </p:cNvPr>
          <p:cNvSpPr/>
          <p:nvPr userDrawn="1"/>
        </p:nvSpPr>
        <p:spPr>
          <a:xfrm>
            <a:off x="2" y="1581520"/>
            <a:ext cx="12191999" cy="1150195"/>
          </a:xfrm>
          <a:prstGeom prst="rect">
            <a:avLst/>
          </a:prstGeom>
          <a:gradFill>
            <a:gsLst>
              <a:gs pos="0">
                <a:schemeClr val="accent5"/>
              </a:gs>
              <a:gs pos="100000">
                <a:schemeClr val="accent5">
                  <a:lumMod val="5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sp>
        <p:nvSpPr>
          <p:cNvPr id="17" name="Content Placeholder 13">
            <a:extLst>
              <a:ext uri="{FF2B5EF4-FFF2-40B4-BE49-F238E27FC236}">
                <a16:creationId xmlns:a16="http://schemas.microsoft.com/office/drawing/2014/main" id="{50608A07-07A2-5B41-9773-58F8928B0573}"/>
              </a:ext>
            </a:extLst>
          </p:cNvPr>
          <p:cNvSpPr>
            <a:spLocks noGrp="1"/>
          </p:cNvSpPr>
          <p:nvPr>
            <p:ph sz="quarter" idx="18" hasCustomPrompt="1"/>
          </p:nvPr>
        </p:nvSpPr>
        <p:spPr>
          <a:xfrm>
            <a:off x="1063046" y="3541168"/>
            <a:ext cx="1802967" cy="2403219"/>
          </a:xfrm>
        </p:spPr>
        <p:txBody>
          <a:bodyPr>
            <a:normAutofit/>
          </a:bodyPr>
          <a:lstStyle>
            <a:lvl1pPr marL="0" indent="0" algn="ctr">
              <a:lnSpc>
                <a:spcPct val="80000"/>
              </a:lnSpc>
              <a:spcBef>
                <a:spcPts val="0"/>
              </a:spcBef>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2" name="Picture Placeholder 3">
            <a:extLst>
              <a:ext uri="{FF2B5EF4-FFF2-40B4-BE49-F238E27FC236}">
                <a16:creationId xmlns:a16="http://schemas.microsoft.com/office/drawing/2014/main" id="{3316CF96-DD20-9C43-85E5-95D89A599045}"/>
              </a:ext>
            </a:extLst>
          </p:cNvPr>
          <p:cNvSpPr>
            <a:spLocks noGrp="1"/>
          </p:cNvSpPr>
          <p:nvPr>
            <p:ph type="pic" sz="quarter" idx="19"/>
          </p:nvPr>
        </p:nvSpPr>
        <p:spPr>
          <a:xfrm>
            <a:off x="3377053" y="1923965"/>
            <a:ext cx="1380744" cy="1380744"/>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3"/>
            </a:outerShdw>
          </a:effectLst>
        </p:spPr>
        <p:txBody>
          <a:bodyPr anchor="ctr" anchorCtr="0">
            <a:normAutofit/>
          </a:bodyPr>
          <a:lstStyle>
            <a:lvl1pPr marL="0" indent="0" algn="ctr">
              <a:buNone/>
              <a:defRPr sz="788"/>
            </a:lvl1pPr>
          </a:lstStyle>
          <a:p>
            <a:r>
              <a:rPr lang="en-US"/>
              <a:t>Drag picture to placeholder or click icon to add</a:t>
            </a:r>
            <a:endParaRPr lang="en-US" dirty="0"/>
          </a:p>
        </p:txBody>
      </p:sp>
      <p:sp>
        <p:nvSpPr>
          <p:cNvPr id="23" name="Picture Placeholder 3">
            <a:extLst>
              <a:ext uri="{FF2B5EF4-FFF2-40B4-BE49-F238E27FC236}">
                <a16:creationId xmlns:a16="http://schemas.microsoft.com/office/drawing/2014/main" id="{EC478BBC-6FCE-6444-A271-BBFD04AB583F}"/>
              </a:ext>
            </a:extLst>
          </p:cNvPr>
          <p:cNvSpPr>
            <a:spLocks noGrp="1"/>
          </p:cNvSpPr>
          <p:nvPr>
            <p:ph type="pic" sz="quarter" idx="21"/>
          </p:nvPr>
        </p:nvSpPr>
        <p:spPr>
          <a:xfrm>
            <a:off x="5479951" y="1923965"/>
            <a:ext cx="1380744" cy="1380744"/>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4"/>
            </a:outerShdw>
          </a:effectLst>
        </p:spPr>
        <p:txBody>
          <a:bodyPr anchor="ctr" anchorCtr="0">
            <a:normAutofit/>
          </a:bodyPr>
          <a:lstStyle>
            <a:lvl1pPr marL="0" indent="0" algn="ctr">
              <a:buNone/>
              <a:defRPr sz="788"/>
            </a:lvl1pPr>
          </a:lstStyle>
          <a:p>
            <a:r>
              <a:rPr lang="en-US"/>
              <a:t>Drag picture to placeholder or click icon to add</a:t>
            </a:r>
            <a:endParaRPr lang="en-US" dirty="0"/>
          </a:p>
        </p:txBody>
      </p:sp>
      <p:sp>
        <p:nvSpPr>
          <p:cNvPr id="24" name="Picture Placeholder 3">
            <a:extLst>
              <a:ext uri="{FF2B5EF4-FFF2-40B4-BE49-F238E27FC236}">
                <a16:creationId xmlns:a16="http://schemas.microsoft.com/office/drawing/2014/main" id="{76B0DCCD-467F-2646-8DC0-1A314410C661}"/>
              </a:ext>
            </a:extLst>
          </p:cNvPr>
          <p:cNvSpPr>
            <a:spLocks noGrp="1"/>
          </p:cNvSpPr>
          <p:nvPr>
            <p:ph type="pic" sz="quarter" idx="42"/>
          </p:nvPr>
        </p:nvSpPr>
        <p:spPr>
          <a:xfrm>
            <a:off x="7582847" y="1923964"/>
            <a:ext cx="1380744" cy="1380744"/>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5"/>
            </a:outerShdw>
          </a:effectLst>
        </p:spPr>
        <p:txBody>
          <a:bodyPr anchor="ctr" anchorCtr="0">
            <a:normAutofit/>
          </a:bodyPr>
          <a:lstStyle>
            <a:lvl1pPr marL="0" indent="0" algn="ctr">
              <a:buNone/>
              <a:defRPr sz="788"/>
            </a:lvl1pPr>
          </a:lstStyle>
          <a:p>
            <a:r>
              <a:rPr lang="en-US"/>
              <a:t>Drag picture to placeholder or click icon to add</a:t>
            </a:r>
            <a:endParaRPr lang="en-US" dirty="0"/>
          </a:p>
        </p:txBody>
      </p:sp>
      <p:sp>
        <p:nvSpPr>
          <p:cNvPr id="12" name="Picture Placeholder 3">
            <a:extLst>
              <a:ext uri="{FF2B5EF4-FFF2-40B4-BE49-F238E27FC236}">
                <a16:creationId xmlns:a16="http://schemas.microsoft.com/office/drawing/2014/main" id="{1C3E4241-6000-6E4A-A484-7F74C8E2C980}"/>
              </a:ext>
            </a:extLst>
          </p:cNvPr>
          <p:cNvSpPr>
            <a:spLocks noGrp="1"/>
          </p:cNvSpPr>
          <p:nvPr>
            <p:ph type="pic" sz="quarter" idx="45"/>
          </p:nvPr>
        </p:nvSpPr>
        <p:spPr>
          <a:xfrm>
            <a:off x="9685744" y="1923964"/>
            <a:ext cx="1380744" cy="1380744"/>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6"/>
            </a:outerShdw>
          </a:effectLst>
        </p:spPr>
        <p:txBody>
          <a:bodyPr anchor="ctr" anchorCtr="0">
            <a:normAutofit/>
          </a:bodyPr>
          <a:lstStyle>
            <a:lvl1pPr marL="0" indent="0" algn="ctr">
              <a:buNone/>
              <a:defRPr sz="788"/>
            </a:lvl1pPr>
          </a:lstStyle>
          <a:p>
            <a:r>
              <a:rPr lang="en-US"/>
              <a:t>Drag picture to placeholder or click icon to add</a:t>
            </a:r>
            <a:endParaRPr lang="en-US" dirty="0"/>
          </a:p>
        </p:txBody>
      </p:sp>
      <p:sp>
        <p:nvSpPr>
          <p:cNvPr id="26" name="Content Placeholder 13">
            <a:extLst>
              <a:ext uri="{FF2B5EF4-FFF2-40B4-BE49-F238E27FC236}">
                <a16:creationId xmlns:a16="http://schemas.microsoft.com/office/drawing/2014/main" id="{61D70F31-9206-9242-91C9-D14DD6B29D7A}"/>
              </a:ext>
            </a:extLst>
          </p:cNvPr>
          <p:cNvSpPr>
            <a:spLocks noGrp="1"/>
          </p:cNvSpPr>
          <p:nvPr>
            <p:ph sz="quarter" idx="46" hasCustomPrompt="1"/>
          </p:nvPr>
        </p:nvSpPr>
        <p:spPr>
          <a:xfrm>
            <a:off x="3198938" y="3541168"/>
            <a:ext cx="1802967" cy="2403219"/>
          </a:xfrm>
        </p:spPr>
        <p:txBody>
          <a:bodyPr>
            <a:normAutofit/>
          </a:bodyPr>
          <a:lstStyle>
            <a:lvl1pPr marL="0" indent="0" algn="ctr">
              <a:lnSpc>
                <a:spcPct val="80000"/>
              </a:lnSpc>
              <a:spcBef>
                <a:spcPts val="0"/>
              </a:spcBef>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Content Placeholder 13">
            <a:extLst>
              <a:ext uri="{FF2B5EF4-FFF2-40B4-BE49-F238E27FC236}">
                <a16:creationId xmlns:a16="http://schemas.microsoft.com/office/drawing/2014/main" id="{886ED651-FB90-C640-A4D2-75FA5DF44210}"/>
              </a:ext>
            </a:extLst>
          </p:cNvPr>
          <p:cNvSpPr>
            <a:spLocks noGrp="1"/>
          </p:cNvSpPr>
          <p:nvPr>
            <p:ph sz="quarter" idx="47" hasCustomPrompt="1"/>
          </p:nvPr>
        </p:nvSpPr>
        <p:spPr>
          <a:xfrm>
            <a:off x="5307330" y="3541168"/>
            <a:ext cx="1802967" cy="2403219"/>
          </a:xfrm>
        </p:spPr>
        <p:txBody>
          <a:bodyPr>
            <a:normAutofit/>
          </a:bodyPr>
          <a:lstStyle>
            <a:lvl1pPr marL="0" indent="0" algn="ctr">
              <a:lnSpc>
                <a:spcPct val="80000"/>
              </a:lnSpc>
              <a:spcBef>
                <a:spcPts val="0"/>
              </a:spcBef>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8" name="Content Placeholder 13">
            <a:extLst>
              <a:ext uri="{FF2B5EF4-FFF2-40B4-BE49-F238E27FC236}">
                <a16:creationId xmlns:a16="http://schemas.microsoft.com/office/drawing/2014/main" id="{98DF889A-3AE1-CB42-A9CD-906E81AB6C10}"/>
              </a:ext>
            </a:extLst>
          </p:cNvPr>
          <p:cNvSpPr>
            <a:spLocks noGrp="1"/>
          </p:cNvSpPr>
          <p:nvPr>
            <p:ph sz="quarter" idx="48" hasCustomPrompt="1"/>
          </p:nvPr>
        </p:nvSpPr>
        <p:spPr>
          <a:xfrm>
            <a:off x="7369887" y="3541168"/>
            <a:ext cx="1802967" cy="2403219"/>
          </a:xfrm>
        </p:spPr>
        <p:txBody>
          <a:bodyPr>
            <a:normAutofit/>
          </a:bodyPr>
          <a:lstStyle>
            <a:lvl1pPr marL="0" indent="0" algn="ctr">
              <a:lnSpc>
                <a:spcPct val="80000"/>
              </a:lnSpc>
              <a:spcBef>
                <a:spcPts val="0"/>
              </a:spcBef>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Content Placeholder 13">
            <a:extLst>
              <a:ext uri="{FF2B5EF4-FFF2-40B4-BE49-F238E27FC236}">
                <a16:creationId xmlns:a16="http://schemas.microsoft.com/office/drawing/2014/main" id="{AE91D919-C20C-6148-A961-F75F31DB4898}"/>
              </a:ext>
            </a:extLst>
          </p:cNvPr>
          <p:cNvSpPr>
            <a:spLocks noGrp="1"/>
          </p:cNvSpPr>
          <p:nvPr>
            <p:ph sz="quarter" idx="49" hasCustomPrompt="1"/>
          </p:nvPr>
        </p:nvSpPr>
        <p:spPr>
          <a:xfrm>
            <a:off x="9474634" y="3541168"/>
            <a:ext cx="1802967" cy="2403219"/>
          </a:xfrm>
        </p:spPr>
        <p:txBody>
          <a:bodyPr>
            <a:normAutofit/>
          </a:bodyPr>
          <a:lstStyle>
            <a:lvl1pPr marL="0" indent="0" algn="ctr">
              <a:lnSpc>
                <a:spcPct val="80000"/>
              </a:lnSpc>
              <a:spcBef>
                <a:spcPts val="0"/>
              </a:spcBef>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8" name="Slide Number Placeholder 3">
            <a:extLst>
              <a:ext uri="{FF2B5EF4-FFF2-40B4-BE49-F238E27FC236}">
                <a16:creationId xmlns:a16="http://schemas.microsoft.com/office/drawing/2014/main" id="{44EFC380-1B30-F24E-9F7F-354D42C25E3B}"/>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31" name="Rectangle 30">
            <a:extLst>
              <a:ext uri="{FF2B5EF4-FFF2-40B4-BE49-F238E27FC236}">
                <a16:creationId xmlns:a16="http://schemas.microsoft.com/office/drawing/2014/main" id="{A41EFE24-F8DF-074E-AEA6-745173C53E89}"/>
              </a:ext>
            </a:extLst>
          </p:cNvPr>
          <p:cNvSpPr/>
          <p:nvPr userDrawn="1"/>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33" name="Picture 32">
            <a:extLst>
              <a:ext uri="{FF2B5EF4-FFF2-40B4-BE49-F238E27FC236}">
                <a16:creationId xmlns:a16="http://schemas.microsoft.com/office/drawing/2014/main" id="{CCEE6CE8-8EBF-E14E-B312-B3ECAECF8529}"/>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
        <p:nvSpPr>
          <p:cNvPr id="34" name="Title 1">
            <a:extLst>
              <a:ext uri="{FF2B5EF4-FFF2-40B4-BE49-F238E27FC236}">
                <a16:creationId xmlns:a16="http://schemas.microsoft.com/office/drawing/2014/main" id="{24F67ACB-74F1-F84A-B491-A5C96BAC218C}"/>
              </a:ext>
            </a:extLst>
          </p:cNvPr>
          <p:cNvSpPr>
            <a:spLocks noGrp="1"/>
          </p:cNvSpPr>
          <p:nvPr>
            <p:ph type="title" hasCustomPrompt="1"/>
          </p:nvPr>
        </p:nvSpPr>
        <p:spPr>
          <a:xfrm>
            <a:off x="669159" y="807921"/>
            <a:ext cx="10895659" cy="550863"/>
          </a:xfrm>
        </p:spPr>
        <p:txBody>
          <a:bodyPr>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36" name="Picture 35">
            <a:extLst>
              <a:ext uri="{FF2B5EF4-FFF2-40B4-BE49-F238E27FC236}">
                <a16:creationId xmlns:a16="http://schemas.microsoft.com/office/drawing/2014/main" id="{5A89FF5E-005E-404C-9A62-C8DE64FEE9AD}"/>
              </a:ext>
            </a:extLst>
          </p:cNvPr>
          <p:cNvPicPr>
            <a:picLocks noChangeAspect="1"/>
          </p:cNvPicPr>
          <p:nvPr userDrawn="1"/>
        </p:nvPicPr>
        <p:blipFill rotWithShape="1">
          <a:blip r:embed="rId2">
            <a:alphaModFix amt="64000"/>
          </a:blip>
          <a:srcRect l="-2914" t="59610" r="-4280" b="8308"/>
          <a:stretch/>
        </p:blipFill>
        <p:spPr>
          <a:xfrm>
            <a:off x="-114657" y="1588957"/>
            <a:ext cx="3812232" cy="1140939"/>
          </a:xfrm>
          <a:prstGeom prst="rect">
            <a:avLst/>
          </a:prstGeom>
        </p:spPr>
      </p:pic>
      <p:sp>
        <p:nvSpPr>
          <p:cNvPr id="21" name="Picture Placeholder 3">
            <a:extLst>
              <a:ext uri="{FF2B5EF4-FFF2-40B4-BE49-F238E27FC236}">
                <a16:creationId xmlns:a16="http://schemas.microsoft.com/office/drawing/2014/main" id="{4AFFD2BA-9250-C84A-9389-93D60B4A2BC3}"/>
              </a:ext>
            </a:extLst>
          </p:cNvPr>
          <p:cNvSpPr>
            <a:spLocks noGrp="1"/>
          </p:cNvSpPr>
          <p:nvPr>
            <p:ph type="pic" sz="quarter" idx="10"/>
          </p:nvPr>
        </p:nvSpPr>
        <p:spPr>
          <a:xfrm>
            <a:off x="1274156" y="1923965"/>
            <a:ext cx="1380744" cy="1380744"/>
          </a:xfrm>
          <a:prstGeom prst="ellipse">
            <a:avLst/>
          </a:prstGeom>
          <a:solidFill>
            <a:schemeClr val="bg1">
              <a:lumMod val="95000"/>
            </a:schemeClr>
          </a:solidFill>
          <a:ln w="3175">
            <a:solidFill>
              <a:schemeClr val="bg1">
                <a:lumMod val="50000"/>
                <a:alpha val="40000"/>
              </a:schemeClr>
            </a:solidFill>
          </a:ln>
          <a:effectLst>
            <a:outerShdw dist="50800" dir="7200000" algn="t" rotWithShape="0">
              <a:schemeClr val="accent1"/>
            </a:outerShdw>
          </a:effectLst>
        </p:spPr>
        <p:txBody>
          <a:bodyPr anchor="ctr" anchorCtr="0">
            <a:normAutofit/>
          </a:bodyPr>
          <a:lstStyle>
            <a:lvl1pPr marL="0" indent="0" algn="ctr">
              <a:buNone/>
              <a:defRPr sz="788"/>
            </a:lvl1pPr>
          </a:lstStyle>
          <a:p>
            <a:r>
              <a:rPr lang="en-US"/>
              <a:t>Drag picture to placeholder or click icon to add</a:t>
            </a:r>
            <a:endParaRPr lang="en-US" dirty="0"/>
          </a:p>
        </p:txBody>
      </p:sp>
    </p:spTree>
    <p:extLst>
      <p:ext uri="{BB962C8B-B14F-4D97-AF65-F5344CB8AC3E}">
        <p14:creationId xmlns:p14="http://schemas.microsoft.com/office/powerpoint/2010/main" val="31624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peaker slide dark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2D74B4-C2B7-3348-A3D4-9970A03AAD13}"/>
              </a:ext>
            </a:extLst>
          </p:cNvPr>
          <p:cNvSpPr/>
          <p:nvPr userDrawn="1"/>
        </p:nvSpPr>
        <p:spPr>
          <a:xfrm>
            <a:off x="2" y="-5857"/>
            <a:ext cx="12191999" cy="2178417"/>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1" name="Picture 10">
            <a:extLst>
              <a:ext uri="{FF2B5EF4-FFF2-40B4-BE49-F238E27FC236}">
                <a16:creationId xmlns:a16="http://schemas.microsoft.com/office/drawing/2014/main" id="{D822B54E-E0D0-1042-8C18-C83A2C681EAC}"/>
              </a:ext>
            </a:extLst>
          </p:cNvPr>
          <p:cNvPicPr>
            <a:picLocks noChangeAspect="1"/>
          </p:cNvPicPr>
          <p:nvPr userDrawn="1"/>
        </p:nvPicPr>
        <p:blipFill rotWithShape="1">
          <a:blip r:embed="rId2">
            <a:alphaModFix amt="20000"/>
          </a:blip>
          <a:srcRect t="16311" b="22072"/>
          <a:stretch/>
        </p:blipFill>
        <p:spPr>
          <a:xfrm>
            <a:off x="28099" y="-5857"/>
            <a:ext cx="3535423" cy="2178417"/>
          </a:xfrm>
          <a:prstGeom prst="rect">
            <a:avLst/>
          </a:prstGeom>
        </p:spPr>
      </p:pic>
      <p:sp>
        <p:nvSpPr>
          <p:cNvPr id="8" name="Rectangle 7">
            <a:extLst>
              <a:ext uri="{FF2B5EF4-FFF2-40B4-BE49-F238E27FC236}">
                <a16:creationId xmlns:a16="http://schemas.microsoft.com/office/drawing/2014/main" id="{B59F9642-EE1C-E84C-A56B-BD8D350F0673}"/>
              </a:ext>
            </a:extLst>
          </p:cNvPr>
          <p:cNvSpPr/>
          <p:nvPr userDrawn="1"/>
        </p:nvSpPr>
        <p:spPr>
          <a:xfrm>
            <a:off x="1010959" y="678230"/>
            <a:ext cx="9968821" cy="4831404"/>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Open Sans" panose="020B0606030504020204" pitchFamily="34" charset="0"/>
            </a:endParaRPr>
          </a:p>
        </p:txBody>
      </p:sp>
      <p:sp>
        <p:nvSpPr>
          <p:cNvPr id="2" name="Title 1"/>
          <p:cNvSpPr>
            <a:spLocks noGrp="1"/>
          </p:cNvSpPr>
          <p:nvPr userDrawn="1">
            <p:ph type="title" hasCustomPrompt="1"/>
          </p:nvPr>
        </p:nvSpPr>
        <p:spPr>
          <a:xfrm>
            <a:off x="1489551" y="1301165"/>
            <a:ext cx="9262380"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9" name="Picture Placeholder 3">
            <a:extLst>
              <a:ext uri="{FF2B5EF4-FFF2-40B4-BE49-F238E27FC236}">
                <a16:creationId xmlns:a16="http://schemas.microsoft.com/office/drawing/2014/main" id="{9630F279-F19E-7643-B6AD-8EB19456DD5B}"/>
              </a:ext>
            </a:extLst>
          </p:cNvPr>
          <p:cNvSpPr>
            <a:spLocks noGrp="1"/>
          </p:cNvSpPr>
          <p:nvPr>
            <p:ph type="pic" sz="quarter" idx="45"/>
          </p:nvPr>
        </p:nvSpPr>
        <p:spPr>
          <a:xfrm>
            <a:off x="3069368" y="2637113"/>
            <a:ext cx="2239825" cy="2239825"/>
          </a:xfrm>
          <a:prstGeom prst="ellipse">
            <a:avLst/>
          </a:prstGeom>
          <a:solidFill>
            <a:schemeClr val="bg1">
              <a:lumMod val="95000"/>
            </a:schemeClr>
          </a:solidFill>
          <a:ln w="3175">
            <a:solidFill>
              <a:schemeClr val="bg1">
                <a:lumMod val="50000"/>
                <a:alpha val="40000"/>
              </a:schemeClr>
            </a:solidFill>
          </a:ln>
          <a:effectLst>
            <a:outerShdw dist="762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13" name="Content Placeholder 13">
            <a:extLst>
              <a:ext uri="{FF2B5EF4-FFF2-40B4-BE49-F238E27FC236}">
                <a16:creationId xmlns:a16="http://schemas.microsoft.com/office/drawing/2014/main" id="{2DC19BE6-83C5-6B47-A4F5-ED28AAB8978D}"/>
              </a:ext>
            </a:extLst>
          </p:cNvPr>
          <p:cNvSpPr>
            <a:spLocks noGrp="1"/>
          </p:cNvSpPr>
          <p:nvPr>
            <p:ph sz="quarter" idx="49" hasCustomPrompt="1"/>
          </p:nvPr>
        </p:nvSpPr>
        <p:spPr>
          <a:xfrm>
            <a:off x="5515793" y="3141234"/>
            <a:ext cx="3787235" cy="1511132"/>
          </a:xfrm>
        </p:spPr>
        <p:txBody>
          <a:bodyPr>
            <a:normAutofit/>
          </a:bodyPr>
          <a:lstStyle>
            <a:lvl1pPr marL="0" indent="0" algn="l">
              <a:lnSpc>
                <a:spcPct val="80000"/>
              </a:lnSpc>
              <a:spcBef>
                <a:spcPts val="0"/>
              </a:spcBef>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l">
              <a:lnSpc>
                <a:spcPct val="90000"/>
              </a:lnSpc>
              <a:spcBef>
                <a:spcPts val="800"/>
              </a:spcBef>
              <a:spcAft>
                <a:spcPts val="0"/>
              </a:spcAft>
              <a:buFont typeface="Arial" panose="020B0604020202020204" pitchFamily="34" charset="0"/>
              <a:buNone/>
              <a:defRPr sz="2133" i="1"/>
            </a:lvl2pPr>
            <a:lvl3pPr marL="0" indent="0" algn="l">
              <a:spcBef>
                <a:spcPts val="400"/>
              </a:spcBef>
              <a:buNone/>
              <a:defRPr sz="2133"/>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10082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332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6245"/>
            <a:ext cx="10515600" cy="4730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40309"/>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5585C4EF-D8B5-47EE-B68C-7BB87C7B3387}" type="slidenum">
              <a:rPr lang="en-US" smtClean="0"/>
              <a:pPr/>
              <a:t>‹#›</a:t>
            </a:fld>
            <a:endParaRPr lang="en-US" dirty="0"/>
          </a:p>
        </p:txBody>
      </p:sp>
      <p:pic>
        <p:nvPicPr>
          <p:cNvPr id="5" name="Picture 4">
            <a:extLst>
              <a:ext uri="{FF2B5EF4-FFF2-40B4-BE49-F238E27FC236}">
                <a16:creationId xmlns:a16="http://schemas.microsoft.com/office/drawing/2014/main" id="{DC82358E-0F50-4412-B6B4-766ED48DA655}"/>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341642" y="6072182"/>
            <a:ext cx="1376632" cy="633251"/>
          </a:xfrm>
          <a:prstGeom prst="rect">
            <a:avLst/>
          </a:prstGeom>
        </p:spPr>
      </p:pic>
    </p:spTree>
    <p:extLst>
      <p:ext uri="{BB962C8B-B14F-4D97-AF65-F5344CB8AC3E}">
        <p14:creationId xmlns:p14="http://schemas.microsoft.com/office/powerpoint/2010/main" val="846843401"/>
      </p:ext>
    </p:extLst>
  </p:cSld>
  <p:clrMap bg1="lt1" tx1="dk1" bg2="lt2" tx2="dk2" accent1="accent1" accent2="accent2" accent3="accent3" accent4="accent4" accent5="accent5" accent6="accent6" hlink="hlink" folHlink="folHlink"/>
  <p:sldLayoutIdLst>
    <p:sldLayoutId id="2147483694" r:id="rId1"/>
    <p:sldLayoutId id="2147483679" r:id="rId2"/>
    <p:sldLayoutId id="2147483704" r:id="rId3"/>
    <p:sldLayoutId id="2147483680" r:id="rId4"/>
    <p:sldLayoutId id="2147483710" r:id="rId5"/>
    <p:sldLayoutId id="2147483706" r:id="rId6"/>
    <p:sldLayoutId id="2147483703" r:id="rId7"/>
    <p:sldLayoutId id="2147483695" r:id="rId8"/>
    <p:sldLayoutId id="2147483708" r:id="rId9"/>
    <p:sldLayoutId id="2147483681" r:id="rId10"/>
    <p:sldLayoutId id="2147483705" r:id="rId11"/>
    <p:sldLayoutId id="2147483709" r:id="rId12"/>
    <p:sldLayoutId id="2147483700" r:id="rId13"/>
    <p:sldLayoutId id="2147483687" r:id="rId14"/>
    <p:sldLayoutId id="2147483707" r:id="rId15"/>
    <p:sldLayoutId id="2147483688" r:id="rId16"/>
    <p:sldLayoutId id="2147483689" r:id="rId17"/>
    <p:sldLayoutId id="2147483692" r:id="rId18"/>
    <p:sldLayoutId id="2147483683" r:id="rId19"/>
    <p:sldLayoutId id="2147483701" r:id="rId20"/>
    <p:sldLayoutId id="2147483685" r:id="rId21"/>
    <p:sldLayoutId id="2147483702" r:id="rId22"/>
  </p:sldLayoutIdLst>
  <p:hf hdr="0" ftr="0" dt="0"/>
  <p:txStyles>
    <p:titleStyle>
      <a:lvl1pPr algn="l" defTabSz="914400" rtl="0" eaLnBrk="1" latinLnBrk="0" hangingPunct="1">
        <a:lnSpc>
          <a:spcPct val="90000"/>
        </a:lnSpc>
        <a:spcBef>
          <a:spcPct val="0"/>
        </a:spcBef>
        <a:buNone/>
        <a:defRPr sz="44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Clr>
          <a:srgbClr val="00659D"/>
        </a:buClr>
        <a:buFont typeface="Gill Sans MT" panose="020B0502020104020203" pitchFamily="34" charset="0"/>
        <a:buChar char="&gt;"/>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00659D"/>
        </a:buClr>
        <a:buFont typeface="Gill Sans MT" panose="020B0502020104020203"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00659D"/>
        </a:buClr>
        <a:buFont typeface="Wingdings" panose="05000000000000000000"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00659D"/>
        </a:buClr>
        <a:buFont typeface="Courier New" panose="02070309020205020404" pitchFamily="49" charset="0"/>
        <a:buChar char="o"/>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00659D"/>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3DE5-BA2D-ED47-BA5D-7CE674161C33}"/>
              </a:ext>
            </a:extLst>
          </p:cNvPr>
          <p:cNvSpPr>
            <a:spLocks noGrp="1"/>
          </p:cNvSpPr>
          <p:nvPr>
            <p:ph type="ctrTitle"/>
          </p:nvPr>
        </p:nvSpPr>
        <p:spPr/>
        <p:txBody>
          <a:bodyPr/>
          <a:lstStyle/>
          <a:p>
            <a:r>
              <a:rPr lang="en-US" dirty="0"/>
              <a:t>CECP Pulse Survey</a:t>
            </a:r>
          </a:p>
        </p:txBody>
      </p:sp>
      <p:sp>
        <p:nvSpPr>
          <p:cNvPr id="3" name="Subtitle 2">
            <a:extLst>
              <a:ext uri="{FF2B5EF4-FFF2-40B4-BE49-F238E27FC236}">
                <a16:creationId xmlns:a16="http://schemas.microsoft.com/office/drawing/2014/main" id="{DD90BC14-F305-3941-BD0D-644EF4CE840C}"/>
              </a:ext>
            </a:extLst>
          </p:cNvPr>
          <p:cNvSpPr>
            <a:spLocks noGrp="1"/>
          </p:cNvSpPr>
          <p:nvPr>
            <p:ph type="subTitle" idx="1"/>
          </p:nvPr>
        </p:nvSpPr>
        <p:spPr/>
        <p:txBody>
          <a:bodyPr/>
          <a:lstStyle/>
          <a:p>
            <a:r>
              <a:rPr lang="en-US" dirty="0"/>
              <a:t>Topic: COVID-19 changes to Employee Assistance Fund (EAF)</a:t>
            </a:r>
          </a:p>
          <a:p>
            <a:r>
              <a:rPr lang="en-US" dirty="0"/>
              <a:t>May 2020</a:t>
            </a:r>
          </a:p>
        </p:txBody>
      </p:sp>
      <p:sp>
        <p:nvSpPr>
          <p:cNvPr id="4" name="Rectangle 3">
            <a:extLst>
              <a:ext uri="{FF2B5EF4-FFF2-40B4-BE49-F238E27FC236}">
                <a16:creationId xmlns:a16="http://schemas.microsoft.com/office/drawing/2014/main" id="{1203909E-D1BC-4F18-A2DC-FA22BFB21EE9}"/>
              </a:ext>
            </a:extLst>
          </p:cNvPr>
          <p:cNvSpPr/>
          <p:nvPr/>
        </p:nvSpPr>
        <p:spPr>
          <a:xfrm>
            <a:off x="0" y="6581001"/>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Tree>
    <p:extLst>
      <p:ext uri="{BB962C8B-B14F-4D97-AF65-F5344CB8AC3E}">
        <p14:creationId xmlns:p14="http://schemas.microsoft.com/office/powerpoint/2010/main" val="249687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2</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9" name="Rectangle 8">
            <a:extLst>
              <a:ext uri="{FF2B5EF4-FFF2-40B4-BE49-F238E27FC236}">
                <a16:creationId xmlns:a16="http://schemas.microsoft.com/office/drawing/2014/main" id="{44160380-AE51-405D-91B0-42DDCEF771D2}"/>
              </a:ext>
            </a:extLst>
          </p:cNvPr>
          <p:cNvSpPr/>
          <p:nvPr/>
        </p:nvSpPr>
        <p:spPr>
          <a:xfrm>
            <a:off x="243522" y="1930953"/>
            <a:ext cx="4357053" cy="3785652"/>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CECP’s Pulse Question focused on understanding the changes companies are making to their Employee Assistance Fund (EAF) due to COVID-19.</a:t>
            </a:r>
          </a:p>
          <a:p>
            <a:r>
              <a:rPr lang="en-US" sz="1500" dirty="0">
                <a:latin typeface="Arial" panose="020B0604020202020204" pitchFamily="34" charset="0"/>
                <a:cs typeface="Arial" panose="020B0604020202020204" pitchFamily="34" charset="0"/>
              </a:rPr>
              <a:t> </a:t>
            </a:r>
          </a:p>
          <a:p>
            <a:r>
              <a:rPr lang="en-US" sz="1500" dirty="0">
                <a:latin typeface="Arial" panose="020B0604020202020204" pitchFamily="34" charset="0"/>
                <a:cs typeface="Arial" panose="020B0604020202020204" pitchFamily="34" charset="0"/>
              </a:rPr>
              <a:t>38 respondents participated in the Pulse question below, the results are as follows:</a:t>
            </a:r>
          </a:p>
          <a:p>
            <a:endParaRPr lang="en-US" sz="1500" dirty="0">
              <a:latin typeface="Arial" panose="020B0604020202020204" pitchFamily="34" charset="0"/>
              <a:cs typeface="Arial" panose="020B0604020202020204" pitchFamily="34" charset="0"/>
            </a:endParaRPr>
          </a:p>
          <a:p>
            <a:r>
              <a:rPr lang="en-US" sz="1500" i="1" u="sng" dirty="0">
                <a:latin typeface="Arial" panose="020B0604020202020204" pitchFamily="34" charset="0"/>
                <a:cs typeface="Arial" panose="020B0604020202020204" pitchFamily="34" charset="0"/>
              </a:rPr>
              <a:t>Question 1:</a:t>
            </a:r>
            <a:r>
              <a:rPr lang="en-US" sz="1500" i="1" dirty="0">
                <a:latin typeface="Arial" panose="020B0604020202020204" pitchFamily="34" charset="0"/>
                <a:cs typeface="Arial" panose="020B0604020202020204" pitchFamily="34" charset="0"/>
              </a:rPr>
              <a:t> Companies are supporting their employees in so many ways right now. We will</a:t>
            </a:r>
            <a:endParaRPr lang="en-US" sz="1500" dirty="0">
              <a:latin typeface="Arial" panose="020B0604020202020204" pitchFamily="34" charset="0"/>
              <a:cs typeface="Arial" panose="020B0604020202020204" pitchFamily="34" charset="0"/>
            </a:endParaRPr>
          </a:p>
          <a:p>
            <a:r>
              <a:rPr lang="en-US" sz="1500" i="1" dirty="0">
                <a:latin typeface="Arial" panose="020B0604020202020204" pitchFamily="34" charset="0"/>
                <a:cs typeface="Arial" panose="020B0604020202020204" pitchFamily="34" charset="0"/>
              </a:rPr>
              <a:t>narrow in on the approaches typically used by the community investment team with</a:t>
            </a:r>
            <a:endParaRPr lang="en-US" sz="1500" dirty="0">
              <a:latin typeface="Arial" panose="020B0604020202020204" pitchFamily="34" charset="0"/>
              <a:cs typeface="Arial" panose="020B0604020202020204" pitchFamily="34" charset="0"/>
            </a:endParaRPr>
          </a:p>
          <a:p>
            <a:r>
              <a:rPr lang="en-US" sz="1500" i="1" dirty="0">
                <a:latin typeface="Arial" panose="020B0604020202020204" pitchFamily="34" charset="0"/>
                <a:cs typeface="Arial" panose="020B0604020202020204" pitchFamily="34" charset="0"/>
              </a:rPr>
              <a:t>this question. </a:t>
            </a:r>
            <a:r>
              <a:rPr lang="en-US" sz="1500" b="1" i="1" dirty="0">
                <a:latin typeface="Arial" panose="020B0604020202020204" pitchFamily="34" charset="0"/>
                <a:cs typeface="Arial" panose="020B0604020202020204" pitchFamily="34" charset="0"/>
              </a:rPr>
              <a:t>What changes has or will your company implement to its Employee</a:t>
            </a:r>
            <a:endParaRPr lang="en-US" sz="1500"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Assistance Fund (EAF)?</a:t>
            </a:r>
            <a:r>
              <a:rPr lang="en-US" sz="1500" i="1" dirty="0">
                <a:latin typeface="Arial" panose="020B0604020202020204" pitchFamily="34" charset="0"/>
                <a:cs typeface="Arial" panose="020B0604020202020204" pitchFamily="34" charset="0"/>
              </a:rPr>
              <a:t> If multiple, pick the one you think is most important.</a:t>
            </a:r>
            <a:r>
              <a:rPr lang="en-US" sz="1500" dirty="0">
                <a:solidFill>
                  <a:srgbClr val="7B7B7B"/>
                </a:solidFill>
                <a:effectLst/>
                <a:latin typeface="Arial" panose="020B0604020202020204" pitchFamily="34" charset="0"/>
                <a:ea typeface="Calibri" panose="020F0502020204030204" pitchFamily="34" charset="0"/>
                <a:cs typeface="Arial" panose="020B0604020202020204" pitchFamily="34" charset="0"/>
              </a:rPr>
              <a:t>                 </a:t>
            </a:r>
            <a:endParaRPr lang="en-US" sz="1500" dirty="0">
              <a:solidFill>
                <a:srgbClr val="7B7B7B"/>
              </a:solidFill>
              <a:latin typeface="Arial" panose="020B0604020202020204" pitchFamily="34" charset="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E773F10-D00C-4730-AE17-72F805982063}"/>
              </a:ext>
            </a:extLst>
          </p:cNvPr>
          <p:cNvSpPr/>
          <p:nvPr/>
        </p:nvSpPr>
        <p:spPr>
          <a:xfrm>
            <a:off x="315437" y="5860331"/>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14" name="Rectangle 13">
            <a:extLst>
              <a:ext uri="{FF2B5EF4-FFF2-40B4-BE49-F238E27FC236}">
                <a16:creationId xmlns:a16="http://schemas.microsoft.com/office/drawing/2014/main" id="{7E89E969-E354-4B8B-8C91-790A24AA4A07}"/>
              </a:ext>
            </a:extLst>
          </p:cNvPr>
          <p:cNvSpPr/>
          <p:nvPr/>
        </p:nvSpPr>
        <p:spPr>
          <a:xfrm>
            <a:off x="315437" y="1321651"/>
            <a:ext cx="9453294" cy="461665"/>
          </a:xfrm>
          <a:prstGeom prst="rect">
            <a:avLst/>
          </a:prstGeom>
        </p:spPr>
        <p:txBody>
          <a:bodyPr wrap="none">
            <a:spAutoFit/>
          </a:bodyPr>
          <a:lstStyle/>
          <a:p>
            <a:r>
              <a:rPr lang="en-US" sz="2400" b="1" dirty="0">
                <a:solidFill>
                  <a:srgbClr val="00B0F0"/>
                </a:solidFill>
                <a:latin typeface="Open Sans" panose="020B0606030504020204"/>
              </a:rPr>
              <a:t>Topic: COVID-19 Changes to Employee Assistance Fund (EAF)</a:t>
            </a:r>
          </a:p>
        </p:txBody>
      </p:sp>
      <p:graphicFrame>
        <p:nvGraphicFramePr>
          <p:cNvPr id="5" name="Chart 4">
            <a:extLst>
              <a:ext uri="{FF2B5EF4-FFF2-40B4-BE49-F238E27FC236}">
                <a16:creationId xmlns:a16="http://schemas.microsoft.com/office/drawing/2014/main" id="{7BB5663A-B4A8-4CD8-BBC2-F4B15C840216}"/>
              </a:ext>
            </a:extLst>
          </p:cNvPr>
          <p:cNvGraphicFramePr/>
          <p:nvPr>
            <p:extLst>
              <p:ext uri="{D42A27DB-BD31-4B8C-83A1-F6EECF244321}">
                <p14:modId xmlns:p14="http://schemas.microsoft.com/office/powerpoint/2010/main" val="4145903993"/>
              </p:ext>
            </p:extLst>
          </p:nvPr>
        </p:nvGraphicFramePr>
        <p:xfrm>
          <a:off x="4843215" y="1930953"/>
          <a:ext cx="6957379" cy="407369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5B0D76A3-CBE7-4438-B95B-3D9483FF568A}"/>
              </a:ext>
            </a:extLst>
          </p:cNvPr>
          <p:cNvSpPr/>
          <p:nvPr/>
        </p:nvSpPr>
        <p:spPr>
          <a:xfrm>
            <a:off x="315437" y="6064903"/>
            <a:ext cx="9979342" cy="769441"/>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May 8, 2020. This Pulse survey will remain open until </a:t>
            </a:r>
            <a:r>
              <a:rPr lang="en-US" sz="1100">
                <a:latin typeface="Arial" panose="020B0604020202020204" pitchFamily="34" charset="0"/>
                <a:cs typeface="Arial" panose="020B0604020202020204" pitchFamily="34" charset="0"/>
              </a:rPr>
              <a:t>May 12th</a:t>
            </a:r>
            <a:r>
              <a:rPr lang="en-US" sz="1100" dirty="0">
                <a:latin typeface="Arial" panose="020B0604020202020204" pitchFamily="34" charset="0"/>
                <a:cs typeface="Arial" panose="020B0604020202020204" pitchFamily="34" charset="0"/>
              </a:rPr>
              <a:t>, 2020 after which CECP will share final results. CECP is sharing these in the interim as companies are making decisions on COVID response in real-time. The interim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May 2020. Topic: COVID-19 changes to Employee Assistance Fund (EAF), field dates: May 5 – May 12 2020. </a:t>
            </a:r>
          </a:p>
        </p:txBody>
      </p:sp>
    </p:spTree>
    <p:extLst>
      <p:ext uri="{BB962C8B-B14F-4D97-AF65-F5344CB8AC3E}">
        <p14:creationId xmlns:p14="http://schemas.microsoft.com/office/powerpoint/2010/main" val="410213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3</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12" name="Rectangle 11">
            <a:extLst>
              <a:ext uri="{FF2B5EF4-FFF2-40B4-BE49-F238E27FC236}">
                <a16:creationId xmlns:a16="http://schemas.microsoft.com/office/drawing/2014/main" id="{95F01B68-4286-467A-853E-33E8409AFE43}"/>
              </a:ext>
            </a:extLst>
          </p:cNvPr>
          <p:cNvSpPr/>
          <p:nvPr/>
        </p:nvSpPr>
        <p:spPr>
          <a:xfrm>
            <a:off x="315437" y="1958336"/>
            <a:ext cx="11228863" cy="3636637"/>
          </a:xfrm>
          <a:prstGeom prst="rect">
            <a:avLst/>
          </a:prstGeom>
        </p:spPr>
        <p:txBody>
          <a:bodyPr wrap="square">
            <a:spAutoFit/>
          </a:bodyPr>
          <a:lstStyle/>
          <a:p>
            <a:r>
              <a:rPr lang="en-US" b="1" dirty="0"/>
              <a:t>A few examples of the changes companies have already implemented or are considering implementing to their EAF include:</a:t>
            </a:r>
          </a:p>
          <a:p>
            <a:r>
              <a:rPr lang="en-US" dirty="0"/>
              <a:t> </a:t>
            </a:r>
          </a:p>
          <a:p>
            <a:pPr marL="285750" lvl="0" indent="-285750">
              <a:buFont typeface="Arial" panose="020B0604020202020204" pitchFamily="34" charset="0"/>
              <a:buChar char="•"/>
            </a:pPr>
            <a:r>
              <a:rPr lang="en-US" dirty="0"/>
              <a:t>Providing coverage for personal financial hardships.</a:t>
            </a:r>
          </a:p>
          <a:p>
            <a:pPr marL="285750" lvl="0" indent="-285750">
              <a:buFont typeface="Arial" panose="020B0604020202020204" pitchFamily="34" charset="0"/>
              <a:buChar char="•"/>
            </a:pPr>
            <a:r>
              <a:rPr lang="en-US" dirty="0"/>
              <a:t>Implemented a $10m EAF and provided distributions - the application to apply was extremely streamlined for ease for the user.</a:t>
            </a:r>
          </a:p>
          <a:p>
            <a:pPr marL="285750" lvl="0" indent="-285750">
              <a:buFont typeface="Arial" panose="020B0604020202020204" pitchFamily="34" charset="0"/>
              <a:buChar char="•"/>
            </a:pPr>
            <a:r>
              <a:rPr lang="en-US" dirty="0"/>
              <a:t>Looking into whether the fund could apply to people who have been furloughed and/or laid off as a result of COVID-19.</a:t>
            </a:r>
          </a:p>
          <a:p>
            <a:pPr marL="285750" lvl="0" indent="-285750">
              <a:buFont typeface="Arial" panose="020B0604020202020204" pitchFamily="34" charset="0"/>
              <a:buChar char="•"/>
            </a:pPr>
            <a:r>
              <a:rPr lang="en-US" dirty="0"/>
              <a:t>For food requests, moved to flat amount of $500 and used employee attestation of need for instant processing.</a:t>
            </a:r>
          </a:p>
          <a:p>
            <a:pPr marL="285750" lvl="0" indent="-285750">
              <a:buFont typeface="Arial" panose="020B0604020202020204" pitchFamily="34" charset="0"/>
              <a:buChar char="•"/>
            </a:pPr>
            <a:r>
              <a:rPr lang="en-US" dirty="0"/>
              <a:t>Launched a COVID-specific application to gather information unique to the pandemic and received incremental funding authorization to support the increased demand expected due to economic conditions. In addition, employee donations to the Employee Resource Fund (ERF) are matched 1:1.</a:t>
            </a:r>
          </a:p>
          <a:p>
            <a:pPr marL="342900" marR="0" lvl="0" indent="-342900">
              <a:lnSpc>
                <a:spcPct val="107000"/>
              </a:lnSpc>
              <a:spcBef>
                <a:spcPts val="0"/>
              </a:spcBef>
              <a:spcAft>
                <a:spcPts val="0"/>
              </a:spcAft>
              <a:buFont typeface="Symbol" panose="05050102010706020507" pitchFamily="18" charset="2"/>
              <a:buChar char=""/>
            </a:pPr>
            <a:endParaRPr lang="en-US" sz="1400" dirty="0">
              <a:effectLst/>
              <a:latin typeface="Calibri (body)"/>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1F187BA2-DC4A-4F70-9CAF-1F9D6E452B59}"/>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9" name="Rectangle 8">
            <a:extLst>
              <a:ext uri="{FF2B5EF4-FFF2-40B4-BE49-F238E27FC236}">
                <a16:creationId xmlns:a16="http://schemas.microsoft.com/office/drawing/2014/main" id="{A3503235-D827-4B88-BFA2-94312311CD7D}"/>
              </a:ext>
            </a:extLst>
          </p:cNvPr>
          <p:cNvSpPr/>
          <p:nvPr/>
        </p:nvSpPr>
        <p:spPr>
          <a:xfrm>
            <a:off x="315437" y="1370856"/>
            <a:ext cx="9453294" cy="461665"/>
          </a:xfrm>
          <a:prstGeom prst="rect">
            <a:avLst/>
          </a:prstGeom>
        </p:spPr>
        <p:txBody>
          <a:bodyPr wrap="none">
            <a:spAutoFit/>
          </a:bodyPr>
          <a:lstStyle/>
          <a:p>
            <a:r>
              <a:rPr lang="en-US" sz="2400" b="1" dirty="0">
                <a:solidFill>
                  <a:srgbClr val="00B0F0"/>
                </a:solidFill>
                <a:latin typeface="Open Sans" panose="020B0606030504020204"/>
              </a:rPr>
              <a:t>Topic: COVID-19 Changes to Employee Assistance Fund (EAF)</a:t>
            </a:r>
          </a:p>
        </p:txBody>
      </p:sp>
      <p:sp>
        <p:nvSpPr>
          <p:cNvPr id="10" name="Rectangle 9">
            <a:extLst>
              <a:ext uri="{FF2B5EF4-FFF2-40B4-BE49-F238E27FC236}">
                <a16:creationId xmlns:a16="http://schemas.microsoft.com/office/drawing/2014/main" id="{E8E4F4E8-8E0A-408B-8888-63F79EBB7904}"/>
              </a:ext>
            </a:extLst>
          </p:cNvPr>
          <p:cNvSpPr/>
          <p:nvPr/>
        </p:nvSpPr>
        <p:spPr>
          <a:xfrm>
            <a:off x="315437" y="6064903"/>
            <a:ext cx="9979342" cy="769441"/>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May 8, 2020. This Pulse survey will remain open until May 5th, 2020 after which CECP will share final results. CECP is sharing these in the interim as companies are making decisions on COVID response in real-time. The interim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May 2020. Topic: COVID-19 changes to Employee Assistance Fund (EAF), field dates: March 5 – May 12 2020. </a:t>
            </a:r>
          </a:p>
        </p:txBody>
      </p:sp>
    </p:spTree>
    <p:extLst>
      <p:ext uri="{BB962C8B-B14F-4D97-AF65-F5344CB8AC3E}">
        <p14:creationId xmlns:p14="http://schemas.microsoft.com/office/powerpoint/2010/main" val="2560163126"/>
      </p:ext>
    </p:extLst>
  </p:cSld>
  <p:clrMapOvr>
    <a:masterClrMapping/>
  </p:clrMapOvr>
</p:sld>
</file>

<file path=ppt/theme/theme1.xml><?xml version="1.0" encoding="utf-8"?>
<a:theme xmlns:a="http://schemas.openxmlformats.org/drawingml/2006/main" name="6_Office Theme">
  <a:themeElements>
    <a:clrScheme name="CECP">
      <a:dk1>
        <a:srgbClr val="000000"/>
      </a:dk1>
      <a:lt1>
        <a:srgbClr val="FFFFFF"/>
      </a:lt1>
      <a:dk2>
        <a:srgbClr val="58595B"/>
      </a:dk2>
      <a:lt2>
        <a:srgbClr val="B2B5B6"/>
      </a:lt2>
      <a:accent1>
        <a:srgbClr val="00AEEF"/>
      </a:accent1>
      <a:accent2>
        <a:srgbClr val="FFCE34"/>
      </a:accent2>
      <a:accent3>
        <a:srgbClr val="EE7623"/>
      </a:accent3>
      <a:accent4>
        <a:srgbClr val="00B6C9"/>
      </a:accent4>
      <a:accent5>
        <a:srgbClr val="00649D"/>
      </a:accent5>
      <a:accent6>
        <a:srgbClr val="B6006A"/>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ppt template 2.pptx" id="{152FFEFF-8BF6-456B-99C8-B10B649C79C0}" vid="{0D6BE1B5-AFD6-4142-91AD-85BB76A4A9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CECP PPT Template</Template>
  <TotalTime>810</TotalTime>
  <Words>516</Words>
  <Application>Microsoft Office PowerPoint</Application>
  <PresentationFormat>Widescreen</PresentationFormat>
  <Paragraphs>31</Paragraphs>
  <Slides>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Calibri</vt:lpstr>
      <vt:lpstr>Calibri (body)</vt:lpstr>
      <vt:lpstr>Courier New</vt:lpstr>
      <vt:lpstr>Gill Sans MT</vt:lpstr>
      <vt:lpstr>Open Sans</vt:lpstr>
      <vt:lpstr>Symbol</vt:lpstr>
      <vt:lpstr>Wingdings</vt:lpstr>
      <vt:lpstr>6_Office Theme</vt:lpstr>
      <vt:lpstr>CECP Pulse Survey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Brianna Murphy</dc:creator>
  <cp:lastModifiedBy>Kari Niedfeldt-Thomas</cp:lastModifiedBy>
  <cp:revision>130</cp:revision>
  <dcterms:created xsi:type="dcterms:W3CDTF">2020-01-13T20:21:00Z</dcterms:created>
  <dcterms:modified xsi:type="dcterms:W3CDTF">2020-05-11T03:11:54Z</dcterms:modified>
</cp:coreProperties>
</file>